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61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8" d="100"/>
          <a:sy n="68" d="100"/>
        </p:scale>
        <p:origin x="81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3EA773-A274-481C-A491-D1C1EEEA2C5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286D441-C7BF-42F1-B1FD-53460F81577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426C86-1CBB-4E9B-9C57-6AD25A7606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5E871D-6C34-4A4A-A671-F7F9A4EA8138}" type="datetimeFigureOut">
              <a:rPr lang="en-CA" smtClean="0"/>
              <a:t>2021-11-25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AB29C2B-16A5-4D8D-8FB5-B400D954C3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0D2066D-3840-404A-A988-8854F8775C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B55112-AA9A-423E-90EC-C565A9215761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0994504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0ABAC8-C892-43B4-9FF2-18CA761BFD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51C2208-2A71-4FF2-AD86-25AD891812D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2C629A8-E4A8-48BB-97D3-D3C6E0221B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5E871D-6C34-4A4A-A671-F7F9A4EA8138}" type="datetimeFigureOut">
              <a:rPr lang="en-CA" smtClean="0"/>
              <a:t>2021-11-25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7CF31C3-7B94-42D1-AA35-9B73B0DAF1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1E9542B-629F-4A5F-8B44-4839C9B037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B55112-AA9A-423E-90EC-C565A9215761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8145986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5B1E181-CC82-4082-A2D6-F31620985F6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3F99719-EB6A-4BAD-8543-B8F46F51C4E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6C0951B-6C6A-41B3-84DB-B5D7280D33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5E871D-6C34-4A4A-A671-F7F9A4EA8138}" type="datetimeFigureOut">
              <a:rPr lang="en-CA" smtClean="0"/>
              <a:t>2021-11-25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D56DC79-3626-48E8-89B1-F76FAF43E3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483457A-8943-404C-B52E-2583AB09E3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B55112-AA9A-423E-90EC-C565A9215761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1867911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775007-02D1-4BD0-9481-5F23104CA0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D875B47-A81B-438A-8CC5-3342430A4B1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A720901-36FE-4293-A7DC-6B6431A689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5E871D-6C34-4A4A-A671-F7F9A4EA8138}" type="datetimeFigureOut">
              <a:rPr lang="en-CA" smtClean="0"/>
              <a:t>2021-11-25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AB4C277-3157-48B7-A04F-5119E65F1D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3660DB-5A09-4FC3-AC0A-F9D5E69722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B55112-AA9A-423E-90EC-C565A9215761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6664535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4EF910-A722-468C-9611-86A1260126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7F151DE-9891-4877-A0A3-A89A6030B3B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392BA9-A9C8-4E80-8143-C459F55262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5E871D-6C34-4A4A-A671-F7F9A4EA8138}" type="datetimeFigureOut">
              <a:rPr lang="en-CA" smtClean="0"/>
              <a:t>2021-11-25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B4230CA-B4B7-46BE-84FE-627201FB96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C9BFE86-0FFB-4A17-BBE3-FDF74957F4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B55112-AA9A-423E-90EC-C565A9215761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0162342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C96DDB-1046-44AA-9471-C21DDA3641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2EDDB4E-E375-4D6A-BFF4-1EF8B1A4DEE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D06B06F-3A1E-450B-A097-CA28C4D9A7C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50E00EF-7A6B-4566-86DA-23F9F4584B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5E871D-6C34-4A4A-A671-F7F9A4EA8138}" type="datetimeFigureOut">
              <a:rPr lang="en-CA" smtClean="0"/>
              <a:t>2021-11-25</a:t>
            </a:fld>
            <a:endParaRPr lang="en-C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D562536-EC95-4208-BFD6-F5107DF9AB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D27A1BD-6A51-429C-B6F6-E9AFA15BDF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B55112-AA9A-423E-90EC-C565A9215761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6537487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6C2BCF-B0CB-4F74-ADBA-605E5BAF5D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CE46403-11B1-44D8-B9AC-BE197FB7B68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B5F1364-15C6-4116-924B-3B595A93A65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55F46AE-1D72-4986-901C-1B2AA15BE17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8547F40-529A-4DEE-B925-7F9C15C1EE7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E743F3E-F6C2-4C3C-B1D1-FE5964FA4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5E871D-6C34-4A4A-A671-F7F9A4EA8138}" type="datetimeFigureOut">
              <a:rPr lang="en-CA" smtClean="0"/>
              <a:t>2021-11-25</a:t>
            </a:fld>
            <a:endParaRPr lang="en-CA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59CC855-EA0C-476C-8D69-0A96384021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40FCF5D-5600-48B2-92A9-32FEF85082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B55112-AA9A-423E-90EC-C565A9215761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039638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940EBD-C99D-4C40-BDE1-6B4A13A9C1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B435E9B-1563-48F9-8B50-FD9CDDF44D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5E871D-6C34-4A4A-A671-F7F9A4EA8138}" type="datetimeFigureOut">
              <a:rPr lang="en-CA" smtClean="0"/>
              <a:t>2021-11-25</a:t>
            </a:fld>
            <a:endParaRPr lang="en-CA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32244EF-2F10-4930-A4A1-713C0D30FB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FE1CB3E-07AF-441C-B85E-AD8769D6F9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B55112-AA9A-423E-90EC-C565A9215761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960811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7652F65-849D-4A9A-8371-39B15DB1FC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5E871D-6C34-4A4A-A671-F7F9A4EA8138}" type="datetimeFigureOut">
              <a:rPr lang="en-CA" smtClean="0"/>
              <a:t>2021-11-25</a:t>
            </a:fld>
            <a:endParaRPr lang="en-CA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5FFE405-4917-4181-979D-64FFFEC695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FB5A2FF-0B54-45F3-BD67-C91DF25F5D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B55112-AA9A-423E-90EC-C565A9215761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0693945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E3D6EC-2BB5-45F9-9A58-B819FE63DD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6261A53-2EE6-4A92-B7E6-2F41FC0C6F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9C3843E-E33F-40E6-9A90-C5420599E62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60D81EB-2DE4-4E2A-896B-8D3427C4AA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5E871D-6C34-4A4A-A671-F7F9A4EA8138}" type="datetimeFigureOut">
              <a:rPr lang="en-CA" smtClean="0"/>
              <a:t>2021-11-25</a:t>
            </a:fld>
            <a:endParaRPr lang="en-C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2BDF789-1AF6-4802-B7C1-4EA69655CA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2EC80CE-0A88-45A0-A65F-DB67C12B8F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B55112-AA9A-423E-90EC-C565A9215761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4304264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23C493-5E8A-4BD6-B3A7-6D3F889700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4097DC6-88F7-460D-A88C-A963231CCA7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A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8D2903D-9C44-407A-959B-FA3CF29AC5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49E8658-9684-4F56-BB5C-A08D7CCC10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5E871D-6C34-4A4A-A671-F7F9A4EA8138}" type="datetimeFigureOut">
              <a:rPr lang="en-CA" smtClean="0"/>
              <a:t>2021-11-25</a:t>
            </a:fld>
            <a:endParaRPr lang="en-C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1F6519D-7E5D-43C3-81D8-D79756334F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04FB8BC-6DBB-4F25-84DA-358E23F13A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B55112-AA9A-423E-90EC-C565A9215761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2300546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10691DE-4935-41AF-9959-E4D4C2E2C3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2391D0-1F89-4BFA-B655-FD657A18592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0DDCA35-CE13-48FF-861F-B74BA63DD70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5E871D-6C34-4A4A-A671-F7F9A4EA8138}" type="datetimeFigureOut">
              <a:rPr lang="en-CA" smtClean="0"/>
              <a:t>2021-11-25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E7F9837-4A81-490D-AF98-F71B54EBAE0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46C693C-52F1-4E4E-BE72-8429592DF6B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B55112-AA9A-423E-90EC-C565A9215761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0209504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picture containing text&#10;&#10;Description automatically generated">
            <a:extLst>
              <a:ext uri="{FF2B5EF4-FFF2-40B4-BE49-F238E27FC236}">
                <a16:creationId xmlns:a16="http://schemas.microsoft.com/office/drawing/2014/main" id="{582E5FAC-65B5-4C13-95CF-71B43EEA8E1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5043"/>
            <a:ext cx="12192000" cy="6787914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CBD2F9FC-3280-4EE1-8946-0BB225D7DE9A}"/>
              </a:ext>
            </a:extLst>
          </p:cNvPr>
          <p:cNvSpPr txBox="1"/>
          <p:nvPr/>
        </p:nvSpPr>
        <p:spPr>
          <a:xfrm>
            <a:off x="88776" y="2121762"/>
            <a:ext cx="9259410" cy="46474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spc="-15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BC Cabinet &amp; First Nations Leadership Gathering</a:t>
            </a:r>
          </a:p>
          <a:p>
            <a:pPr algn="ctr"/>
            <a:endParaRPr lang="en-US" sz="3600" b="1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/>
            <a:r>
              <a:rPr lang="en-US" sz="3200" b="1" spc="-15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November 30</a:t>
            </a:r>
            <a:r>
              <a:rPr lang="en-US" sz="3200" b="1" spc="-150" baseline="300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th</a:t>
            </a:r>
            <a:r>
              <a:rPr lang="en-US" sz="3200" b="1" spc="-15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– December 1</a:t>
            </a:r>
            <a:r>
              <a:rPr lang="en-US" sz="3200" b="1" spc="-150" baseline="300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st</a:t>
            </a:r>
            <a:r>
              <a:rPr lang="en-US" sz="3200" b="1" spc="-15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, 2021</a:t>
            </a:r>
          </a:p>
          <a:p>
            <a:pPr algn="ctr"/>
            <a:endParaRPr lang="en-US" sz="3200" b="1" spc="-15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/>
            <a:r>
              <a:rPr lang="en-CA" sz="4000" b="1" spc="-150" dirty="0">
                <a:solidFill>
                  <a:srgbClr val="C00000"/>
                </a:solidFill>
                <a:latin typeface="+mn-lt"/>
              </a:rPr>
              <a:t>Attorney General / Housing</a:t>
            </a:r>
            <a:endParaRPr lang="en-US" sz="4000" b="1" spc="-150" dirty="0">
              <a:solidFill>
                <a:srgbClr val="C00000"/>
              </a:solidFill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/>
            <a:endParaRPr lang="en-US" sz="3200" b="1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CA" dirty="0"/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7275404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hape&#10;&#10;Description automatically generated with medium confidence">
            <a:extLst>
              <a:ext uri="{FF2B5EF4-FFF2-40B4-BE49-F238E27FC236}">
                <a16:creationId xmlns:a16="http://schemas.microsoft.com/office/drawing/2014/main" id="{6A065768-E827-47DA-8A00-967BC9313E1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5043"/>
            <a:ext cx="12192000" cy="6787914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7F79C57-E681-4474-89A8-A507DAA1A2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b="1" spc="-150" dirty="0">
                <a:latin typeface="+mn-lt"/>
              </a:rPr>
              <a:t>Attorney General / Housing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3C291F7-A23B-4668-A8FC-43405C01A35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825625"/>
            <a:ext cx="8481969" cy="4351338"/>
          </a:xfrm>
        </p:spPr>
        <p:txBody>
          <a:bodyPr/>
          <a:lstStyle/>
          <a:p>
            <a:pPr marL="0" indent="0">
              <a:buNone/>
            </a:pPr>
            <a:r>
              <a:rPr lang="en-US" b="1" i="1" dirty="0"/>
              <a:t>BC Housing Project commitment and contract</a:t>
            </a:r>
            <a:r>
              <a:rPr lang="en-US" dirty="0"/>
              <a:t>: </a:t>
            </a:r>
          </a:p>
          <a:p>
            <a:r>
              <a:rPr lang="en-US" dirty="0"/>
              <a:t>In 2018, SIB commenced with the work towards a 64-unit housing development commitment – establishment of a housing society, operating and capital budget, unit design and location, permit and development donation, etc. All were completed and </a:t>
            </a:r>
            <a:r>
              <a:rPr lang="en-US"/>
              <a:t>submitted but </a:t>
            </a:r>
            <a:r>
              <a:rPr lang="en-US" dirty="0"/>
              <a:t>the funding offer was rescinded.  </a:t>
            </a:r>
          </a:p>
          <a:p>
            <a:r>
              <a:rPr lang="en-US" dirty="0"/>
              <a:t>We need the housing and cannot make it happen without solid commitment from BC Housing.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80349384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95</Words>
  <Application>Microsoft Office PowerPoint</Application>
  <PresentationFormat>Widescreen</PresentationFormat>
  <Paragraphs>10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Attorney General / Housing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Janice Parsey</dc:creator>
  <cp:lastModifiedBy>Henrie de Boer</cp:lastModifiedBy>
  <cp:revision>2</cp:revision>
  <dcterms:created xsi:type="dcterms:W3CDTF">2021-11-23T23:34:45Z</dcterms:created>
  <dcterms:modified xsi:type="dcterms:W3CDTF">2021-11-25T21:47:35Z</dcterms:modified>
</cp:coreProperties>
</file>