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0" r:id="rId2"/>
    <p:sldId id="265" r:id="rId3"/>
    <p:sldId id="266"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6" autoAdjust="0"/>
    <p:restoredTop sz="94660"/>
  </p:normalViewPr>
  <p:slideViewPr>
    <p:cSldViewPr snapToGrid="0">
      <p:cViewPr varScale="1">
        <p:scale>
          <a:sx n="106" d="100"/>
          <a:sy n="106" d="100"/>
        </p:scale>
        <p:origin x="792"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C3C9D6-0ECD-4630-BF1B-28E0C2E5938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A"/>
          </a:p>
        </p:txBody>
      </p:sp>
      <p:sp>
        <p:nvSpPr>
          <p:cNvPr id="3" name="Subtitle 2">
            <a:extLst>
              <a:ext uri="{FF2B5EF4-FFF2-40B4-BE49-F238E27FC236}">
                <a16:creationId xmlns:a16="http://schemas.microsoft.com/office/drawing/2014/main" id="{18B15DFA-C6E1-42C4-9D8D-C2B7E82FEEF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A"/>
          </a:p>
        </p:txBody>
      </p:sp>
      <p:sp>
        <p:nvSpPr>
          <p:cNvPr id="4" name="Date Placeholder 3">
            <a:extLst>
              <a:ext uri="{FF2B5EF4-FFF2-40B4-BE49-F238E27FC236}">
                <a16:creationId xmlns:a16="http://schemas.microsoft.com/office/drawing/2014/main" id="{593033FA-C79E-45FD-A38C-5DBEBC75B94D}"/>
              </a:ext>
            </a:extLst>
          </p:cNvPr>
          <p:cNvSpPr>
            <a:spLocks noGrp="1"/>
          </p:cNvSpPr>
          <p:nvPr>
            <p:ph type="dt" sz="half" idx="10"/>
          </p:nvPr>
        </p:nvSpPr>
        <p:spPr/>
        <p:txBody>
          <a:bodyPr/>
          <a:lstStyle/>
          <a:p>
            <a:fld id="{E6BB5106-DFC1-415D-AE3C-271A396D8D0E}" type="datetimeFigureOut">
              <a:rPr lang="en-CA" smtClean="0"/>
              <a:t>2021-11-25</a:t>
            </a:fld>
            <a:endParaRPr lang="en-CA"/>
          </a:p>
        </p:txBody>
      </p:sp>
      <p:sp>
        <p:nvSpPr>
          <p:cNvPr id="5" name="Footer Placeholder 4">
            <a:extLst>
              <a:ext uri="{FF2B5EF4-FFF2-40B4-BE49-F238E27FC236}">
                <a16:creationId xmlns:a16="http://schemas.microsoft.com/office/drawing/2014/main" id="{4462954B-02C2-4F2F-A5AE-5CA00A336D24}"/>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BF549B75-1E49-4263-8D25-7A6DAF55CC38}"/>
              </a:ext>
            </a:extLst>
          </p:cNvPr>
          <p:cNvSpPr>
            <a:spLocks noGrp="1"/>
          </p:cNvSpPr>
          <p:nvPr>
            <p:ph type="sldNum" sz="quarter" idx="12"/>
          </p:nvPr>
        </p:nvSpPr>
        <p:spPr/>
        <p:txBody>
          <a:bodyPr/>
          <a:lstStyle/>
          <a:p>
            <a:fld id="{C87C42FC-9904-4CFE-A941-D9BAB6E7A243}" type="slidenum">
              <a:rPr lang="en-CA" smtClean="0"/>
              <a:t>‹#›</a:t>
            </a:fld>
            <a:endParaRPr lang="en-CA"/>
          </a:p>
        </p:txBody>
      </p:sp>
    </p:spTree>
    <p:extLst>
      <p:ext uri="{BB962C8B-B14F-4D97-AF65-F5344CB8AC3E}">
        <p14:creationId xmlns:p14="http://schemas.microsoft.com/office/powerpoint/2010/main" val="16303098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2E04F-A421-49FC-8982-7EAA18A39174}"/>
              </a:ext>
            </a:extLst>
          </p:cNvPr>
          <p:cNvSpPr>
            <a:spLocks noGrp="1"/>
          </p:cNvSpPr>
          <p:nvPr>
            <p:ph type="title"/>
          </p:nvPr>
        </p:nvSpPr>
        <p:spPr/>
        <p:txBody>
          <a:bodyPr/>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C02B7718-470D-4B00-A88F-EE7E1D6126C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2C6F5FA0-1F39-4E09-8330-7A2E19B45BAF}"/>
              </a:ext>
            </a:extLst>
          </p:cNvPr>
          <p:cNvSpPr>
            <a:spLocks noGrp="1"/>
          </p:cNvSpPr>
          <p:nvPr>
            <p:ph type="dt" sz="half" idx="10"/>
          </p:nvPr>
        </p:nvSpPr>
        <p:spPr/>
        <p:txBody>
          <a:bodyPr/>
          <a:lstStyle/>
          <a:p>
            <a:fld id="{E6BB5106-DFC1-415D-AE3C-271A396D8D0E}" type="datetimeFigureOut">
              <a:rPr lang="en-CA" smtClean="0"/>
              <a:t>2021-11-25</a:t>
            </a:fld>
            <a:endParaRPr lang="en-CA"/>
          </a:p>
        </p:txBody>
      </p:sp>
      <p:sp>
        <p:nvSpPr>
          <p:cNvPr id="5" name="Footer Placeholder 4">
            <a:extLst>
              <a:ext uri="{FF2B5EF4-FFF2-40B4-BE49-F238E27FC236}">
                <a16:creationId xmlns:a16="http://schemas.microsoft.com/office/drawing/2014/main" id="{B4A02DB3-F529-4221-B41C-13A5F03F94FD}"/>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75E654E1-5592-4491-8B81-1126F5DC7BD4}"/>
              </a:ext>
            </a:extLst>
          </p:cNvPr>
          <p:cNvSpPr>
            <a:spLocks noGrp="1"/>
          </p:cNvSpPr>
          <p:nvPr>
            <p:ph type="sldNum" sz="quarter" idx="12"/>
          </p:nvPr>
        </p:nvSpPr>
        <p:spPr/>
        <p:txBody>
          <a:bodyPr/>
          <a:lstStyle/>
          <a:p>
            <a:fld id="{C87C42FC-9904-4CFE-A941-D9BAB6E7A243}" type="slidenum">
              <a:rPr lang="en-CA" smtClean="0"/>
              <a:t>‹#›</a:t>
            </a:fld>
            <a:endParaRPr lang="en-CA"/>
          </a:p>
        </p:txBody>
      </p:sp>
    </p:spTree>
    <p:extLst>
      <p:ext uri="{BB962C8B-B14F-4D97-AF65-F5344CB8AC3E}">
        <p14:creationId xmlns:p14="http://schemas.microsoft.com/office/powerpoint/2010/main" val="29163357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030E51D-1B88-4C25-A2CC-226BE96A293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6734B315-2F8F-49D0-9956-B209FF28331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AC7D3372-8F2E-442D-AD68-D75080094463}"/>
              </a:ext>
            </a:extLst>
          </p:cNvPr>
          <p:cNvSpPr>
            <a:spLocks noGrp="1"/>
          </p:cNvSpPr>
          <p:nvPr>
            <p:ph type="dt" sz="half" idx="10"/>
          </p:nvPr>
        </p:nvSpPr>
        <p:spPr/>
        <p:txBody>
          <a:bodyPr/>
          <a:lstStyle/>
          <a:p>
            <a:fld id="{E6BB5106-DFC1-415D-AE3C-271A396D8D0E}" type="datetimeFigureOut">
              <a:rPr lang="en-CA" smtClean="0"/>
              <a:t>2021-11-25</a:t>
            </a:fld>
            <a:endParaRPr lang="en-CA"/>
          </a:p>
        </p:txBody>
      </p:sp>
      <p:sp>
        <p:nvSpPr>
          <p:cNvPr id="5" name="Footer Placeholder 4">
            <a:extLst>
              <a:ext uri="{FF2B5EF4-FFF2-40B4-BE49-F238E27FC236}">
                <a16:creationId xmlns:a16="http://schemas.microsoft.com/office/drawing/2014/main" id="{4B5A42F0-790F-4AA1-87BE-00CDCE0136E8}"/>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F1291DDB-388F-4BCC-9F70-3EDC9197BF45}"/>
              </a:ext>
            </a:extLst>
          </p:cNvPr>
          <p:cNvSpPr>
            <a:spLocks noGrp="1"/>
          </p:cNvSpPr>
          <p:nvPr>
            <p:ph type="sldNum" sz="quarter" idx="12"/>
          </p:nvPr>
        </p:nvSpPr>
        <p:spPr/>
        <p:txBody>
          <a:bodyPr/>
          <a:lstStyle/>
          <a:p>
            <a:fld id="{C87C42FC-9904-4CFE-A941-D9BAB6E7A243}" type="slidenum">
              <a:rPr lang="en-CA" smtClean="0"/>
              <a:t>‹#›</a:t>
            </a:fld>
            <a:endParaRPr lang="en-CA"/>
          </a:p>
        </p:txBody>
      </p:sp>
    </p:spTree>
    <p:extLst>
      <p:ext uri="{BB962C8B-B14F-4D97-AF65-F5344CB8AC3E}">
        <p14:creationId xmlns:p14="http://schemas.microsoft.com/office/powerpoint/2010/main" val="19693679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FC822F-3FB8-4BEB-9CBE-18DD52DCFF3B}"/>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FAA91887-CC7A-430F-939F-4BBB9332961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B713AC73-32DC-4999-8E10-BFF4A35AA49F}"/>
              </a:ext>
            </a:extLst>
          </p:cNvPr>
          <p:cNvSpPr>
            <a:spLocks noGrp="1"/>
          </p:cNvSpPr>
          <p:nvPr>
            <p:ph type="dt" sz="half" idx="10"/>
          </p:nvPr>
        </p:nvSpPr>
        <p:spPr/>
        <p:txBody>
          <a:bodyPr/>
          <a:lstStyle/>
          <a:p>
            <a:fld id="{E6BB5106-DFC1-415D-AE3C-271A396D8D0E}" type="datetimeFigureOut">
              <a:rPr lang="en-CA" smtClean="0"/>
              <a:t>2021-11-25</a:t>
            </a:fld>
            <a:endParaRPr lang="en-CA"/>
          </a:p>
        </p:txBody>
      </p:sp>
      <p:sp>
        <p:nvSpPr>
          <p:cNvPr id="5" name="Footer Placeholder 4">
            <a:extLst>
              <a:ext uri="{FF2B5EF4-FFF2-40B4-BE49-F238E27FC236}">
                <a16:creationId xmlns:a16="http://schemas.microsoft.com/office/drawing/2014/main" id="{8BF5F568-D2C0-4D4D-BC91-E6C00AB3BFB1}"/>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1C071AE3-4AEB-4511-9873-D6D787A06F55}"/>
              </a:ext>
            </a:extLst>
          </p:cNvPr>
          <p:cNvSpPr>
            <a:spLocks noGrp="1"/>
          </p:cNvSpPr>
          <p:nvPr>
            <p:ph type="sldNum" sz="quarter" idx="12"/>
          </p:nvPr>
        </p:nvSpPr>
        <p:spPr/>
        <p:txBody>
          <a:bodyPr/>
          <a:lstStyle/>
          <a:p>
            <a:fld id="{C87C42FC-9904-4CFE-A941-D9BAB6E7A243}" type="slidenum">
              <a:rPr lang="en-CA" smtClean="0"/>
              <a:t>‹#›</a:t>
            </a:fld>
            <a:endParaRPr lang="en-CA"/>
          </a:p>
        </p:txBody>
      </p:sp>
    </p:spTree>
    <p:extLst>
      <p:ext uri="{BB962C8B-B14F-4D97-AF65-F5344CB8AC3E}">
        <p14:creationId xmlns:p14="http://schemas.microsoft.com/office/powerpoint/2010/main" val="39111090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F5A9D8-77C6-4F54-98A8-C4CCD1CE770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EC2E7D8B-DA6B-41C6-98FB-18AE6924334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2845337-099C-4635-8080-454E49F43BB9}"/>
              </a:ext>
            </a:extLst>
          </p:cNvPr>
          <p:cNvSpPr>
            <a:spLocks noGrp="1"/>
          </p:cNvSpPr>
          <p:nvPr>
            <p:ph type="dt" sz="half" idx="10"/>
          </p:nvPr>
        </p:nvSpPr>
        <p:spPr/>
        <p:txBody>
          <a:bodyPr/>
          <a:lstStyle/>
          <a:p>
            <a:fld id="{E6BB5106-DFC1-415D-AE3C-271A396D8D0E}" type="datetimeFigureOut">
              <a:rPr lang="en-CA" smtClean="0"/>
              <a:t>2021-11-25</a:t>
            </a:fld>
            <a:endParaRPr lang="en-CA"/>
          </a:p>
        </p:txBody>
      </p:sp>
      <p:sp>
        <p:nvSpPr>
          <p:cNvPr id="5" name="Footer Placeholder 4">
            <a:extLst>
              <a:ext uri="{FF2B5EF4-FFF2-40B4-BE49-F238E27FC236}">
                <a16:creationId xmlns:a16="http://schemas.microsoft.com/office/drawing/2014/main" id="{AD42E940-446E-412D-94DD-EACC8AB86DAB}"/>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E1BF53A1-5BDA-4F2A-B183-75A7F594D401}"/>
              </a:ext>
            </a:extLst>
          </p:cNvPr>
          <p:cNvSpPr>
            <a:spLocks noGrp="1"/>
          </p:cNvSpPr>
          <p:nvPr>
            <p:ph type="sldNum" sz="quarter" idx="12"/>
          </p:nvPr>
        </p:nvSpPr>
        <p:spPr/>
        <p:txBody>
          <a:bodyPr/>
          <a:lstStyle/>
          <a:p>
            <a:fld id="{C87C42FC-9904-4CFE-A941-D9BAB6E7A243}" type="slidenum">
              <a:rPr lang="en-CA" smtClean="0"/>
              <a:t>‹#›</a:t>
            </a:fld>
            <a:endParaRPr lang="en-CA"/>
          </a:p>
        </p:txBody>
      </p:sp>
    </p:spTree>
    <p:extLst>
      <p:ext uri="{BB962C8B-B14F-4D97-AF65-F5344CB8AC3E}">
        <p14:creationId xmlns:p14="http://schemas.microsoft.com/office/powerpoint/2010/main" val="23404633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8C6B17-FD66-41E6-9EC6-746885D7064B}"/>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DF8F56EC-0DC9-423F-8EFC-E889EC3601C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6B2A4060-C776-4BB6-B68C-B2C5224FCB3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a:extLst>
              <a:ext uri="{FF2B5EF4-FFF2-40B4-BE49-F238E27FC236}">
                <a16:creationId xmlns:a16="http://schemas.microsoft.com/office/drawing/2014/main" id="{201E3827-231B-40A5-B40E-7DEFFC99C7C0}"/>
              </a:ext>
            </a:extLst>
          </p:cNvPr>
          <p:cNvSpPr>
            <a:spLocks noGrp="1"/>
          </p:cNvSpPr>
          <p:nvPr>
            <p:ph type="dt" sz="half" idx="10"/>
          </p:nvPr>
        </p:nvSpPr>
        <p:spPr/>
        <p:txBody>
          <a:bodyPr/>
          <a:lstStyle/>
          <a:p>
            <a:fld id="{E6BB5106-DFC1-415D-AE3C-271A396D8D0E}" type="datetimeFigureOut">
              <a:rPr lang="en-CA" smtClean="0"/>
              <a:t>2021-11-25</a:t>
            </a:fld>
            <a:endParaRPr lang="en-CA"/>
          </a:p>
        </p:txBody>
      </p:sp>
      <p:sp>
        <p:nvSpPr>
          <p:cNvPr id="6" name="Footer Placeholder 5">
            <a:extLst>
              <a:ext uri="{FF2B5EF4-FFF2-40B4-BE49-F238E27FC236}">
                <a16:creationId xmlns:a16="http://schemas.microsoft.com/office/drawing/2014/main" id="{8B77DC4A-F5D8-45FF-A212-E5F2C32D2CD0}"/>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601F8F71-AC75-4699-B531-A1C40E21B90B}"/>
              </a:ext>
            </a:extLst>
          </p:cNvPr>
          <p:cNvSpPr>
            <a:spLocks noGrp="1"/>
          </p:cNvSpPr>
          <p:nvPr>
            <p:ph type="sldNum" sz="quarter" idx="12"/>
          </p:nvPr>
        </p:nvSpPr>
        <p:spPr/>
        <p:txBody>
          <a:bodyPr/>
          <a:lstStyle/>
          <a:p>
            <a:fld id="{C87C42FC-9904-4CFE-A941-D9BAB6E7A243}" type="slidenum">
              <a:rPr lang="en-CA" smtClean="0"/>
              <a:t>‹#›</a:t>
            </a:fld>
            <a:endParaRPr lang="en-CA"/>
          </a:p>
        </p:txBody>
      </p:sp>
    </p:spTree>
    <p:extLst>
      <p:ext uri="{BB962C8B-B14F-4D97-AF65-F5344CB8AC3E}">
        <p14:creationId xmlns:p14="http://schemas.microsoft.com/office/powerpoint/2010/main" val="35430080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5DB0B4-1B57-4A61-8637-0305F8BD04C3}"/>
              </a:ext>
            </a:extLst>
          </p:cNvPr>
          <p:cNvSpPr>
            <a:spLocks noGrp="1"/>
          </p:cNvSpPr>
          <p:nvPr>
            <p:ph type="title"/>
          </p:nvPr>
        </p:nvSpPr>
        <p:spPr>
          <a:xfrm>
            <a:off x="839788" y="365125"/>
            <a:ext cx="10515600" cy="1325563"/>
          </a:xfr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5A45E05A-2F2D-408B-A950-400922EFFE8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49A6ADE-B8C9-46E3-AE41-D32BC84238B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FBEDF45D-731A-4B3B-9F84-D7C9864C2EC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94349D1-E18C-4E87-9D7D-1C8DE70FF3E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a:extLst>
              <a:ext uri="{FF2B5EF4-FFF2-40B4-BE49-F238E27FC236}">
                <a16:creationId xmlns:a16="http://schemas.microsoft.com/office/drawing/2014/main" id="{86CD4BB0-728B-4179-8A29-983A85C43712}"/>
              </a:ext>
            </a:extLst>
          </p:cNvPr>
          <p:cNvSpPr>
            <a:spLocks noGrp="1"/>
          </p:cNvSpPr>
          <p:nvPr>
            <p:ph type="dt" sz="half" idx="10"/>
          </p:nvPr>
        </p:nvSpPr>
        <p:spPr/>
        <p:txBody>
          <a:bodyPr/>
          <a:lstStyle/>
          <a:p>
            <a:fld id="{E6BB5106-DFC1-415D-AE3C-271A396D8D0E}" type="datetimeFigureOut">
              <a:rPr lang="en-CA" smtClean="0"/>
              <a:t>2021-11-25</a:t>
            </a:fld>
            <a:endParaRPr lang="en-CA"/>
          </a:p>
        </p:txBody>
      </p:sp>
      <p:sp>
        <p:nvSpPr>
          <p:cNvPr id="8" name="Footer Placeholder 7">
            <a:extLst>
              <a:ext uri="{FF2B5EF4-FFF2-40B4-BE49-F238E27FC236}">
                <a16:creationId xmlns:a16="http://schemas.microsoft.com/office/drawing/2014/main" id="{4395D2DC-9416-40BC-8083-2AF72A62FCFF}"/>
              </a:ext>
            </a:extLst>
          </p:cNvPr>
          <p:cNvSpPr>
            <a:spLocks noGrp="1"/>
          </p:cNvSpPr>
          <p:nvPr>
            <p:ph type="ftr" sz="quarter" idx="11"/>
          </p:nvPr>
        </p:nvSpPr>
        <p:spPr/>
        <p:txBody>
          <a:bodyPr/>
          <a:lstStyle/>
          <a:p>
            <a:endParaRPr lang="en-CA"/>
          </a:p>
        </p:txBody>
      </p:sp>
      <p:sp>
        <p:nvSpPr>
          <p:cNvPr id="9" name="Slide Number Placeholder 8">
            <a:extLst>
              <a:ext uri="{FF2B5EF4-FFF2-40B4-BE49-F238E27FC236}">
                <a16:creationId xmlns:a16="http://schemas.microsoft.com/office/drawing/2014/main" id="{3D7C5133-98B3-41BC-813D-33C32647E764}"/>
              </a:ext>
            </a:extLst>
          </p:cNvPr>
          <p:cNvSpPr>
            <a:spLocks noGrp="1"/>
          </p:cNvSpPr>
          <p:nvPr>
            <p:ph type="sldNum" sz="quarter" idx="12"/>
          </p:nvPr>
        </p:nvSpPr>
        <p:spPr/>
        <p:txBody>
          <a:bodyPr/>
          <a:lstStyle/>
          <a:p>
            <a:fld id="{C87C42FC-9904-4CFE-A941-D9BAB6E7A243}" type="slidenum">
              <a:rPr lang="en-CA" smtClean="0"/>
              <a:t>‹#›</a:t>
            </a:fld>
            <a:endParaRPr lang="en-CA"/>
          </a:p>
        </p:txBody>
      </p:sp>
    </p:spTree>
    <p:extLst>
      <p:ext uri="{BB962C8B-B14F-4D97-AF65-F5344CB8AC3E}">
        <p14:creationId xmlns:p14="http://schemas.microsoft.com/office/powerpoint/2010/main" val="41036473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B9E433-6F90-44F8-B006-1506F8AD96D4}"/>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BD93338E-5386-466F-9D0F-6C6EA6830F3C}"/>
              </a:ext>
            </a:extLst>
          </p:cNvPr>
          <p:cNvSpPr>
            <a:spLocks noGrp="1"/>
          </p:cNvSpPr>
          <p:nvPr>
            <p:ph type="dt" sz="half" idx="10"/>
          </p:nvPr>
        </p:nvSpPr>
        <p:spPr/>
        <p:txBody>
          <a:bodyPr/>
          <a:lstStyle/>
          <a:p>
            <a:fld id="{E6BB5106-DFC1-415D-AE3C-271A396D8D0E}" type="datetimeFigureOut">
              <a:rPr lang="en-CA" smtClean="0"/>
              <a:t>2021-11-25</a:t>
            </a:fld>
            <a:endParaRPr lang="en-CA"/>
          </a:p>
        </p:txBody>
      </p:sp>
      <p:sp>
        <p:nvSpPr>
          <p:cNvPr id="4" name="Footer Placeholder 3">
            <a:extLst>
              <a:ext uri="{FF2B5EF4-FFF2-40B4-BE49-F238E27FC236}">
                <a16:creationId xmlns:a16="http://schemas.microsoft.com/office/drawing/2014/main" id="{359423E3-1122-49B9-B3DE-8AEED9FCD462}"/>
              </a:ext>
            </a:extLst>
          </p:cNvPr>
          <p:cNvSpPr>
            <a:spLocks noGrp="1"/>
          </p:cNvSpPr>
          <p:nvPr>
            <p:ph type="ftr" sz="quarter" idx="11"/>
          </p:nvPr>
        </p:nvSpPr>
        <p:spPr/>
        <p:txBody>
          <a:bodyPr/>
          <a:lstStyle/>
          <a:p>
            <a:endParaRPr lang="en-CA"/>
          </a:p>
        </p:txBody>
      </p:sp>
      <p:sp>
        <p:nvSpPr>
          <p:cNvPr id="5" name="Slide Number Placeholder 4">
            <a:extLst>
              <a:ext uri="{FF2B5EF4-FFF2-40B4-BE49-F238E27FC236}">
                <a16:creationId xmlns:a16="http://schemas.microsoft.com/office/drawing/2014/main" id="{AEF07A05-F05D-4360-808A-2312D834F399}"/>
              </a:ext>
            </a:extLst>
          </p:cNvPr>
          <p:cNvSpPr>
            <a:spLocks noGrp="1"/>
          </p:cNvSpPr>
          <p:nvPr>
            <p:ph type="sldNum" sz="quarter" idx="12"/>
          </p:nvPr>
        </p:nvSpPr>
        <p:spPr/>
        <p:txBody>
          <a:bodyPr/>
          <a:lstStyle/>
          <a:p>
            <a:fld id="{C87C42FC-9904-4CFE-A941-D9BAB6E7A243}" type="slidenum">
              <a:rPr lang="en-CA" smtClean="0"/>
              <a:t>‹#›</a:t>
            </a:fld>
            <a:endParaRPr lang="en-CA"/>
          </a:p>
        </p:txBody>
      </p:sp>
    </p:spTree>
    <p:extLst>
      <p:ext uri="{BB962C8B-B14F-4D97-AF65-F5344CB8AC3E}">
        <p14:creationId xmlns:p14="http://schemas.microsoft.com/office/powerpoint/2010/main" val="34805651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C06E252-3362-49C4-957C-0450A39D79E2}"/>
              </a:ext>
            </a:extLst>
          </p:cNvPr>
          <p:cNvSpPr>
            <a:spLocks noGrp="1"/>
          </p:cNvSpPr>
          <p:nvPr>
            <p:ph type="dt" sz="half" idx="10"/>
          </p:nvPr>
        </p:nvSpPr>
        <p:spPr/>
        <p:txBody>
          <a:bodyPr/>
          <a:lstStyle/>
          <a:p>
            <a:fld id="{E6BB5106-DFC1-415D-AE3C-271A396D8D0E}" type="datetimeFigureOut">
              <a:rPr lang="en-CA" smtClean="0"/>
              <a:t>2021-11-25</a:t>
            </a:fld>
            <a:endParaRPr lang="en-CA"/>
          </a:p>
        </p:txBody>
      </p:sp>
      <p:sp>
        <p:nvSpPr>
          <p:cNvPr id="3" name="Footer Placeholder 2">
            <a:extLst>
              <a:ext uri="{FF2B5EF4-FFF2-40B4-BE49-F238E27FC236}">
                <a16:creationId xmlns:a16="http://schemas.microsoft.com/office/drawing/2014/main" id="{A996FF4B-1C07-4874-B96C-AE76EA339AB8}"/>
              </a:ext>
            </a:extLst>
          </p:cNvPr>
          <p:cNvSpPr>
            <a:spLocks noGrp="1"/>
          </p:cNvSpPr>
          <p:nvPr>
            <p:ph type="ftr" sz="quarter" idx="11"/>
          </p:nvPr>
        </p:nvSpPr>
        <p:spPr/>
        <p:txBody>
          <a:bodyPr/>
          <a:lstStyle/>
          <a:p>
            <a:endParaRPr lang="en-CA"/>
          </a:p>
        </p:txBody>
      </p:sp>
      <p:sp>
        <p:nvSpPr>
          <p:cNvPr id="4" name="Slide Number Placeholder 3">
            <a:extLst>
              <a:ext uri="{FF2B5EF4-FFF2-40B4-BE49-F238E27FC236}">
                <a16:creationId xmlns:a16="http://schemas.microsoft.com/office/drawing/2014/main" id="{8A0BACB8-4849-4F87-BFF0-A27122A1B5FB}"/>
              </a:ext>
            </a:extLst>
          </p:cNvPr>
          <p:cNvSpPr>
            <a:spLocks noGrp="1"/>
          </p:cNvSpPr>
          <p:nvPr>
            <p:ph type="sldNum" sz="quarter" idx="12"/>
          </p:nvPr>
        </p:nvSpPr>
        <p:spPr/>
        <p:txBody>
          <a:bodyPr/>
          <a:lstStyle/>
          <a:p>
            <a:fld id="{C87C42FC-9904-4CFE-A941-D9BAB6E7A243}" type="slidenum">
              <a:rPr lang="en-CA" smtClean="0"/>
              <a:t>‹#›</a:t>
            </a:fld>
            <a:endParaRPr lang="en-CA"/>
          </a:p>
        </p:txBody>
      </p:sp>
    </p:spTree>
    <p:extLst>
      <p:ext uri="{BB962C8B-B14F-4D97-AF65-F5344CB8AC3E}">
        <p14:creationId xmlns:p14="http://schemas.microsoft.com/office/powerpoint/2010/main" val="14927675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B6D888-0814-4CF3-8F40-E5ACE97A350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B4976442-C9EC-4992-8FC6-32D3134A0EF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a:extLst>
              <a:ext uri="{FF2B5EF4-FFF2-40B4-BE49-F238E27FC236}">
                <a16:creationId xmlns:a16="http://schemas.microsoft.com/office/drawing/2014/main" id="{168F2B88-442E-409B-BF89-71D12C59A7D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2D28B61-2ED1-4FDE-A93A-5E73535ABB9A}"/>
              </a:ext>
            </a:extLst>
          </p:cNvPr>
          <p:cNvSpPr>
            <a:spLocks noGrp="1"/>
          </p:cNvSpPr>
          <p:nvPr>
            <p:ph type="dt" sz="half" idx="10"/>
          </p:nvPr>
        </p:nvSpPr>
        <p:spPr/>
        <p:txBody>
          <a:bodyPr/>
          <a:lstStyle/>
          <a:p>
            <a:fld id="{E6BB5106-DFC1-415D-AE3C-271A396D8D0E}" type="datetimeFigureOut">
              <a:rPr lang="en-CA" smtClean="0"/>
              <a:t>2021-11-25</a:t>
            </a:fld>
            <a:endParaRPr lang="en-CA"/>
          </a:p>
        </p:txBody>
      </p:sp>
      <p:sp>
        <p:nvSpPr>
          <p:cNvPr id="6" name="Footer Placeholder 5">
            <a:extLst>
              <a:ext uri="{FF2B5EF4-FFF2-40B4-BE49-F238E27FC236}">
                <a16:creationId xmlns:a16="http://schemas.microsoft.com/office/drawing/2014/main" id="{3911DB2F-687E-4E40-A61F-803F08665BD9}"/>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ED33BA9E-CCDA-47B3-A336-F64B2678CA07}"/>
              </a:ext>
            </a:extLst>
          </p:cNvPr>
          <p:cNvSpPr>
            <a:spLocks noGrp="1"/>
          </p:cNvSpPr>
          <p:nvPr>
            <p:ph type="sldNum" sz="quarter" idx="12"/>
          </p:nvPr>
        </p:nvSpPr>
        <p:spPr/>
        <p:txBody>
          <a:bodyPr/>
          <a:lstStyle/>
          <a:p>
            <a:fld id="{C87C42FC-9904-4CFE-A941-D9BAB6E7A243}" type="slidenum">
              <a:rPr lang="en-CA" smtClean="0"/>
              <a:t>‹#›</a:t>
            </a:fld>
            <a:endParaRPr lang="en-CA"/>
          </a:p>
        </p:txBody>
      </p:sp>
    </p:spTree>
    <p:extLst>
      <p:ext uri="{BB962C8B-B14F-4D97-AF65-F5344CB8AC3E}">
        <p14:creationId xmlns:p14="http://schemas.microsoft.com/office/powerpoint/2010/main" val="14231197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001A2E-916C-4264-9621-6735912918D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F6DB0078-AD9E-4174-A152-39176530BD8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a:extLst>
              <a:ext uri="{FF2B5EF4-FFF2-40B4-BE49-F238E27FC236}">
                <a16:creationId xmlns:a16="http://schemas.microsoft.com/office/drawing/2014/main" id="{9037BADA-13B5-4227-BF33-EB0A47FCF2B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B24B390-2DE8-4D48-9FAD-D744B204F62D}"/>
              </a:ext>
            </a:extLst>
          </p:cNvPr>
          <p:cNvSpPr>
            <a:spLocks noGrp="1"/>
          </p:cNvSpPr>
          <p:nvPr>
            <p:ph type="dt" sz="half" idx="10"/>
          </p:nvPr>
        </p:nvSpPr>
        <p:spPr/>
        <p:txBody>
          <a:bodyPr/>
          <a:lstStyle/>
          <a:p>
            <a:fld id="{E6BB5106-DFC1-415D-AE3C-271A396D8D0E}" type="datetimeFigureOut">
              <a:rPr lang="en-CA" smtClean="0"/>
              <a:t>2021-11-25</a:t>
            </a:fld>
            <a:endParaRPr lang="en-CA"/>
          </a:p>
        </p:txBody>
      </p:sp>
      <p:sp>
        <p:nvSpPr>
          <p:cNvPr id="6" name="Footer Placeholder 5">
            <a:extLst>
              <a:ext uri="{FF2B5EF4-FFF2-40B4-BE49-F238E27FC236}">
                <a16:creationId xmlns:a16="http://schemas.microsoft.com/office/drawing/2014/main" id="{1BBE61C3-9526-4EBF-8F17-5E0168559402}"/>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FA752529-708B-42C8-BDD6-BB9085F6CEF1}"/>
              </a:ext>
            </a:extLst>
          </p:cNvPr>
          <p:cNvSpPr>
            <a:spLocks noGrp="1"/>
          </p:cNvSpPr>
          <p:nvPr>
            <p:ph type="sldNum" sz="quarter" idx="12"/>
          </p:nvPr>
        </p:nvSpPr>
        <p:spPr/>
        <p:txBody>
          <a:bodyPr/>
          <a:lstStyle/>
          <a:p>
            <a:fld id="{C87C42FC-9904-4CFE-A941-D9BAB6E7A243}" type="slidenum">
              <a:rPr lang="en-CA" smtClean="0"/>
              <a:t>‹#›</a:t>
            </a:fld>
            <a:endParaRPr lang="en-CA"/>
          </a:p>
        </p:txBody>
      </p:sp>
    </p:spTree>
    <p:extLst>
      <p:ext uri="{BB962C8B-B14F-4D97-AF65-F5344CB8AC3E}">
        <p14:creationId xmlns:p14="http://schemas.microsoft.com/office/powerpoint/2010/main" val="18117190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75705B2-EAA3-41EF-AB25-4DCFD72559B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22517D76-BCFF-4E64-ABD9-C781976A9C3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86C059F9-C1A2-4024-BE09-D7E5992AF8E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6BB5106-DFC1-415D-AE3C-271A396D8D0E}" type="datetimeFigureOut">
              <a:rPr lang="en-CA" smtClean="0"/>
              <a:t>2021-11-25</a:t>
            </a:fld>
            <a:endParaRPr lang="en-CA"/>
          </a:p>
        </p:txBody>
      </p:sp>
      <p:sp>
        <p:nvSpPr>
          <p:cNvPr id="5" name="Footer Placeholder 4">
            <a:extLst>
              <a:ext uri="{FF2B5EF4-FFF2-40B4-BE49-F238E27FC236}">
                <a16:creationId xmlns:a16="http://schemas.microsoft.com/office/drawing/2014/main" id="{F3AE50A0-54BF-4B3C-9352-1319254F481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8BD87680-6F26-49BC-B6F9-6B5070B293E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7C42FC-9904-4CFE-A941-D9BAB6E7A243}" type="slidenum">
              <a:rPr lang="en-CA" smtClean="0"/>
              <a:t>‹#›</a:t>
            </a:fld>
            <a:endParaRPr lang="en-CA"/>
          </a:p>
        </p:txBody>
      </p:sp>
    </p:spTree>
    <p:extLst>
      <p:ext uri="{BB962C8B-B14F-4D97-AF65-F5344CB8AC3E}">
        <p14:creationId xmlns:p14="http://schemas.microsoft.com/office/powerpoint/2010/main" val="26130931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text&#10;&#10;Description automatically generated">
            <a:extLst>
              <a:ext uri="{FF2B5EF4-FFF2-40B4-BE49-F238E27FC236}">
                <a16:creationId xmlns:a16="http://schemas.microsoft.com/office/drawing/2014/main" id="{582E5FAC-65B5-4C13-95CF-71B43EEA8E1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5043"/>
            <a:ext cx="12192000" cy="6787914"/>
          </a:xfrm>
          <a:prstGeom prst="rect">
            <a:avLst/>
          </a:prstGeom>
        </p:spPr>
      </p:pic>
      <p:sp>
        <p:nvSpPr>
          <p:cNvPr id="6" name="TextBox 5">
            <a:extLst>
              <a:ext uri="{FF2B5EF4-FFF2-40B4-BE49-F238E27FC236}">
                <a16:creationId xmlns:a16="http://schemas.microsoft.com/office/drawing/2014/main" id="{CBD2F9FC-3280-4EE1-8946-0BB225D7DE9A}"/>
              </a:ext>
            </a:extLst>
          </p:cNvPr>
          <p:cNvSpPr txBox="1"/>
          <p:nvPr/>
        </p:nvSpPr>
        <p:spPr>
          <a:xfrm>
            <a:off x="88776" y="2121762"/>
            <a:ext cx="9259410" cy="4524315"/>
          </a:xfrm>
          <a:prstGeom prst="rect">
            <a:avLst/>
          </a:prstGeom>
          <a:noFill/>
        </p:spPr>
        <p:txBody>
          <a:bodyPr wrap="square" rtlCol="0">
            <a:spAutoFit/>
          </a:bodyPr>
          <a:lstStyle/>
          <a:p>
            <a:pPr algn="ctr"/>
            <a:r>
              <a:rPr lang="en-US" sz="4400" b="1" spc="-150" dirty="0">
                <a:effectLst/>
                <a:ea typeface="Calibri" panose="020F0502020204030204" pitchFamily="34" charset="0"/>
                <a:cs typeface="Times New Roman" panose="02020603050405020304" pitchFamily="18" charset="0"/>
              </a:rPr>
              <a:t>BC Cabinet &amp; First Nations Leadership Gathering</a:t>
            </a:r>
          </a:p>
          <a:p>
            <a:pPr algn="ctr"/>
            <a:endParaRPr lang="en-US" sz="3600" b="1" dirty="0">
              <a:ea typeface="Calibri" panose="020F0502020204030204" pitchFamily="34" charset="0"/>
              <a:cs typeface="Times New Roman" panose="02020603050405020304" pitchFamily="18" charset="0"/>
            </a:endParaRPr>
          </a:p>
          <a:p>
            <a:pPr algn="ctr"/>
            <a:r>
              <a:rPr lang="en-US" sz="3200" b="1" spc="-150" dirty="0">
                <a:effectLst/>
                <a:ea typeface="Calibri" panose="020F0502020204030204" pitchFamily="34" charset="0"/>
                <a:cs typeface="Times New Roman" panose="02020603050405020304" pitchFamily="18" charset="0"/>
              </a:rPr>
              <a:t>November 30</a:t>
            </a:r>
            <a:r>
              <a:rPr lang="en-US" sz="3200" b="1" spc="-150" baseline="30000" dirty="0">
                <a:effectLst/>
                <a:ea typeface="Calibri" panose="020F0502020204030204" pitchFamily="34" charset="0"/>
                <a:cs typeface="Times New Roman" panose="02020603050405020304" pitchFamily="18" charset="0"/>
              </a:rPr>
              <a:t>th</a:t>
            </a:r>
            <a:r>
              <a:rPr lang="en-US" sz="3200" b="1" spc="-150" dirty="0">
                <a:effectLst/>
                <a:ea typeface="Calibri" panose="020F0502020204030204" pitchFamily="34" charset="0"/>
                <a:cs typeface="Times New Roman" panose="02020603050405020304" pitchFamily="18" charset="0"/>
              </a:rPr>
              <a:t> – December 1</a:t>
            </a:r>
            <a:r>
              <a:rPr lang="en-US" sz="3200" b="1" spc="-150" baseline="30000" dirty="0">
                <a:effectLst/>
                <a:ea typeface="Calibri" panose="020F0502020204030204" pitchFamily="34" charset="0"/>
                <a:cs typeface="Times New Roman" panose="02020603050405020304" pitchFamily="18" charset="0"/>
              </a:rPr>
              <a:t>st</a:t>
            </a:r>
            <a:r>
              <a:rPr lang="en-US" sz="3200" b="1" spc="-150" dirty="0">
                <a:effectLst/>
                <a:ea typeface="Calibri" panose="020F0502020204030204" pitchFamily="34" charset="0"/>
                <a:cs typeface="Times New Roman" panose="02020603050405020304" pitchFamily="18" charset="0"/>
              </a:rPr>
              <a:t>, 2021</a:t>
            </a:r>
          </a:p>
          <a:p>
            <a:pPr algn="ctr"/>
            <a:endParaRPr lang="en-US" sz="3200" b="1" spc="-150" dirty="0">
              <a:ea typeface="Calibri" panose="020F0502020204030204" pitchFamily="34" charset="0"/>
              <a:cs typeface="Times New Roman" panose="02020603050405020304" pitchFamily="18" charset="0"/>
            </a:endParaRPr>
          </a:p>
          <a:p>
            <a:pPr algn="ctr"/>
            <a:r>
              <a:rPr lang="en-US" sz="3200" b="1" spc="-150" dirty="0">
                <a:solidFill>
                  <a:srgbClr val="FF0000"/>
                </a:solidFill>
                <a:effectLst/>
                <a:ea typeface="Calibri" panose="020F0502020204030204" pitchFamily="34" charset="0"/>
                <a:cs typeface="Times New Roman" panose="02020603050405020304" pitchFamily="18" charset="0"/>
              </a:rPr>
              <a:t>Advanced Education, Skills and Training</a:t>
            </a:r>
          </a:p>
          <a:p>
            <a:pPr algn="ctr"/>
            <a:endParaRPr lang="en-US" sz="3200" b="1" dirty="0">
              <a:effectLst/>
              <a:ea typeface="Calibri" panose="020F0502020204030204" pitchFamily="34" charset="0"/>
              <a:cs typeface="Times New Roman" panose="02020603050405020304" pitchFamily="18" charset="0"/>
            </a:endParaRPr>
          </a:p>
          <a:p>
            <a:endParaRPr lang="en-CA" dirty="0"/>
          </a:p>
          <a:p>
            <a:endParaRPr lang="en-CA" dirty="0"/>
          </a:p>
        </p:txBody>
      </p:sp>
    </p:spTree>
    <p:extLst>
      <p:ext uri="{BB962C8B-B14F-4D97-AF65-F5344CB8AC3E}">
        <p14:creationId xmlns:p14="http://schemas.microsoft.com/office/powerpoint/2010/main" val="17275404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hape&#10;&#10;Description automatically generated with medium confidence">
            <a:extLst>
              <a:ext uri="{FF2B5EF4-FFF2-40B4-BE49-F238E27FC236}">
                <a16:creationId xmlns:a16="http://schemas.microsoft.com/office/drawing/2014/main" id="{6A065768-E827-47DA-8A00-967BC9313E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787914"/>
          </a:xfrm>
          <a:prstGeom prst="rect">
            <a:avLst/>
          </a:prstGeom>
        </p:spPr>
      </p:pic>
      <p:sp>
        <p:nvSpPr>
          <p:cNvPr id="2" name="Title 1">
            <a:extLst>
              <a:ext uri="{FF2B5EF4-FFF2-40B4-BE49-F238E27FC236}">
                <a16:creationId xmlns:a16="http://schemas.microsoft.com/office/drawing/2014/main" id="{C7F79C57-E681-4474-89A8-A507DAA1A264}"/>
              </a:ext>
            </a:extLst>
          </p:cNvPr>
          <p:cNvSpPr>
            <a:spLocks noGrp="1"/>
          </p:cNvSpPr>
          <p:nvPr>
            <p:ph type="title"/>
          </p:nvPr>
        </p:nvSpPr>
        <p:spPr/>
        <p:txBody>
          <a:bodyPr/>
          <a:lstStyle/>
          <a:p>
            <a:r>
              <a:rPr lang="en-CA" b="1" dirty="0"/>
              <a:t>Advanced Education, Skills and Training</a:t>
            </a:r>
            <a:endParaRPr lang="en-CA" b="1" spc="-150" dirty="0">
              <a:latin typeface="+mn-lt"/>
            </a:endParaRPr>
          </a:p>
        </p:txBody>
      </p:sp>
      <p:sp>
        <p:nvSpPr>
          <p:cNvPr id="4" name="Content Placeholder 3">
            <a:extLst>
              <a:ext uri="{FF2B5EF4-FFF2-40B4-BE49-F238E27FC236}">
                <a16:creationId xmlns:a16="http://schemas.microsoft.com/office/drawing/2014/main" id="{A3C291F7-A23B-4668-A8FC-43405C01A35D}"/>
              </a:ext>
            </a:extLst>
          </p:cNvPr>
          <p:cNvSpPr>
            <a:spLocks noGrp="1"/>
          </p:cNvSpPr>
          <p:nvPr>
            <p:ph idx="1"/>
          </p:nvPr>
        </p:nvSpPr>
        <p:spPr>
          <a:xfrm>
            <a:off x="838200" y="1481593"/>
            <a:ext cx="8367944" cy="4351338"/>
          </a:xfrm>
        </p:spPr>
        <p:txBody>
          <a:bodyPr>
            <a:normAutofit fontScale="92500" lnSpcReduction="20000"/>
          </a:bodyPr>
          <a:lstStyle/>
          <a:p>
            <a:pPr>
              <a:lnSpc>
                <a:spcPct val="107000"/>
              </a:lnSpc>
            </a:pPr>
            <a:r>
              <a:rPr lang="en-CA" b="1" dirty="0">
                <a:ea typeface="Calibri" panose="020F0502020204030204" pitchFamily="34" charset="0"/>
                <a:cs typeface="Times New Roman" panose="02020603050405020304" pitchFamily="18" charset="0"/>
              </a:rPr>
              <a:t>Seabird College:</a:t>
            </a:r>
            <a:r>
              <a:rPr lang="en-CA" dirty="0">
                <a:ea typeface="Calibri" panose="020F0502020204030204" pitchFamily="34" charset="0"/>
                <a:cs typeface="Times New Roman" panose="02020603050405020304" pitchFamily="18" charset="0"/>
              </a:rPr>
              <a:t>  The College is asking for capital funding:  We would like to achieve designation as an ITA facility, which requires a significant upgrade to the current shop in order to meets the ITA standards.  With Ministry approval, we will pursue a cost estimate, with the intent to submit this to AEST for capital funding.</a:t>
            </a:r>
          </a:p>
          <a:p>
            <a:pPr>
              <a:lnSpc>
                <a:spcPct val="107000"/>
              </a:lnSpc>
              <a:spcAft>
                <a:spcPts val="750"/>
              </a:spcAft>
            </a:pPr>
            <a:r>
              <a:rPr lang="en-CA" b="1" dirty="0">
                <a:solidFill>
                  <a:srgbClr val="000000"/>
                </a:solidFill>
                <a:ea typeface="Calibri" panose="020F0502020204030204" pitchFamily="34" charset="0"/>
                <a:cs typeface="Times New Roman" panose="02020603050405020304" pitchFamily="18" charset="0"/>
              </a:rPr>
              <a:t>Seabird College:</a:t>
            </a:r>
            <a:r>
              <a:rPr lang="en-CA" dirty="0">
                <a:solidFill>
                  <a:srgbClr val="000000"/>
                </a:solidFill>
                <a:ea typeface="Calibri" panose="020F0502020204030204" pitchFamily="34" charset="0"/>
                <a:cs typeface="Times New Roman" panose="02020603050405020304" pitchFamily="18" charset="0"/>
              </a:rPr>
              <a:t>  </a:t>
            </a:r>
            <a:r>
              <a:rPr lang="en-CA" dirty="0">
                <a:solidFill>
                  <a:srgbClr val="000000"/>
                </a:solidFill>
                <a:ea typeface="Times New Roman" panose="02020603050405020304" pitchFamily="18" charset="0"/>
                <a:cs typeface="Times New Roman" panose="02020603050405020304" pitchFamily="18" charset="0"/>
              </a:rPr>
              <a:t>core funding to be able to provide the accreditation required certification upgrades for early childhood educators (ECE) working in our early childhood center, and licensed practical nurses (LPN) working in our health center.</a:t>
            </a:r>
            <a:endParaRPr lang="en-CA" dirty="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474023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hape&#10;&#10;Description automatically generated with medium confidence">
            <a:extLst>
              <a:ext uri="{FF2B5EF4-FFF2-40B4-BE49-F238E27FC236}">
                <a16:creationId xmlns:a16="http://schemas.microsoft.com/office/drawing/2014/main" id="{6A065768-E827-47DA-8A00-967BC9313E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787914"/>
          </a:xfrm>
          <a:prstGeom prst="rect">
            <a:avLst/>
          </a:prstGeom>
        </p:spPr>
      </p:pic>
      <p:sp>
        <p:nvSpPr>
          <p:cNvPr id="2" name="Title 1">
            <a:extLst>
              <a:ext uri="{FF2B5EF4-FFF2-40B4-BE49-F238E27FC236}">
                <a16:creationId xmlns:a16="http://schemas.microsoft.com/office/drawing/2014/main" id="{C7F79C57-E681-4474-89A8-A507DAA1A264}"/>
              </a:ext>
            </a:extLst>
          </p:cNvPr>
          <p:cNvSpPr>
            <a:spLocks noGrp="1"/>
          </p:cNvSpPr>
          <p:nvPr>
            <p:ph type="title"/>
          </p:nvPr>
        </p:nvSpPr>
        <p:spPr/>
        <p:txBody>
          <a:bodyPr/>
          <a:lstStyle/>
          <a:p>
            <a:r>
              <a:rPr lang="en-CA" b="1" dirty="0"/>
              <a:t>Advanced Education, Skills and Training</a:t>
            </a:r>
            <a:endParaRPr lang="en-CA" b="1" spc="-150" dirty="0">
              <a:latin typeface="+mn-lt"/>
            </a:endParaRPr>
          </a:p>
        </p:txBody>
      </p:sp>
      <p:sp>
        <p:nvSpPr>
          <p:cNvPr id="4" name="Content Placeholder 3">
            <a:extLst>
              <a:ext uri="{FF2B5EF4-FFF2-40B4-BE49-F238E27FC236}">
                <a16:creationId xmlns:a16="http://schemas.microsoft.com/office/drawing/2014/main" id="{A3C291F7-A23B-4668-A8FC-43405C01A35D}"/>
              </a:ext>
            </a:extLst>
          </p:cNvPr>
          <p:cNvSpPr>
            <a:spLocks noGrp="1"/>
          </p:cNvSpPr>
          <p:nvPr>
            <p:ph idx="1"/>
          </p:nvPr>
        </p:nvSpPr>
        <p:spPr>
          <a:xfrm>
            <a:off x="838200" y="1481593"/>
            <a:ext cx="8367944" cy="4351338"/>
          </a:xfrm>
        </p:spPr>
        <p:txBody>
          <a:bodyPr>
            <a:normAutofit/>
          </a:bodyPr>
          <a:lstStyle/>
          <a:p>
            <a:pPr>
              <a:lnSpc>
                <a:spcPct val="107000"/>
              </a:lnSpc>
            </a:pPr>
            <a:r>
              <a:rPr lang="en-CA" b="1" dirty="0">
                <a:ea typeface="Calibri" panose="020F0502020204030204" pitchFamily="34" charset="0"/>
                <a:cs typeface="Times New Roman" panose="02020603050405020304" pitchFamily="18" charset="0"/>
              </a:rPr>
              <a:t>Seabird College:</a:t>
            </a:r>
            <a:r>
              <a:rPr lang="en-CA" dirty="0">
                <a:ea typeface="Calibri" panose="020F0502020204030204" pitchFamily="34" charset="0"/>
                <a:cs typeface="Times New Roman" panose="02020603050405020304" pitchFamily="18" charset="0"/>
              </a:rPr>
              <a:t>  We are in desperate need of a new college facility, and request capital dollars with which to invest in the </a:t>
            </a:r>
            <a:r>
              <a:rPr lang="en-CA">
                <a:ea typeface="Calibri" panose="020F0502020204030204" pitchFamily="34" charset="0"/>
                <a:cs typeface="Times New Roman" panose="02020603050405020304" pitchFamily="18" charset="0"/>
              </a:rPr>
              <a:t>new building.</a:t>
            </a:r>
            <a:endParaRPr lang="en-CA" dirty="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5624798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1031</TotalTime>
  <Words>163</Words>
  <Application>Microsoft Office PowerPoint</Application>
  <PresentationFormat>Widescreen</PresentationFormat>
  <Paragraphs>11</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Calibri Light</vt:lpstr>
      <vt:lpstr>Office Theme</vt:lpstr>
      <vt:lpstr>PowerPoint Presentation</vt:lpstr>
      <vt:lpstr>Advanced Education, Skills and Training</vt:lpstr>
      <vt:lpstr>Advanced Education, Skills and Training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Sandra Bobb</dc:creator>
  <cp:lastModifiedBy>Henrie de Boer</cp:lastModifiedBy>
  <cp:revision>18</cp:revision>
  <dcterms:created xsi:type="dcterms:W3CDTF">2021-11-03T18:05:57Z</dcterms:created>
  <dcterms:modified xsi:type="dcterms:W3CDTF">2021-11-25T21:46:55Z</dcterms:modified>
</cp:coreProperties>
</file>