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4" r:id="rId3"/>
    <p:sldId id="265"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109B7-E29B-4063-AC29-363FE3D034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BE2FCFD0-B6B0-42EB-B021-4B66E5564E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087AF55E-1D93-4F27-BB79-7A204F32F212}"/>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5" name="Footer Placeholder 4">
            <a:extLst>
              <a:ext uri="{FF2B5EF4-FFF2-40B4-BE49-F238E27FC236}">
                <a16:creationId xmlns:a16="http://schemas.microsoft.com/office/drawing/2014/main" id="{BB8B66B9-5F7A-4F7A-8E8C-1B6941511D4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8C04A43-8D36-4A64-AE77-DE5DA75A9896}"/>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386943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A573A-ACD5-4234-95CA-AFCE5CADD760}"/>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AD5A2ED-5D11-49DB-ACDE-3EDA6E0000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86A488F-574E-44E0-A963-8D1D4E39410F}"/>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5" name="Footer Placeholder 4">
            <a:extLst>
              <a:ext uri="{FF2B5EF4-FFF2-40B4-BE49-F238E27FC236}">
                <a16:creationId xmlns:a16="http://schemas.microsoft.com/office/drawing/2014/main" id="{35263582-A8AB-49C5-82BE-B30E909CBB0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8869E67-9338-4C84-A4EF-16FFDF6997E5}"/>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1098807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EEC0DA-E9B7-43A8-83D4-FD4B1140158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773A64B0-D82D-4222-B4EF-56A8C787915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5EA68CA-131E-486C-A2C4-978C5F786616}"/>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5" name="Footer Placeholder 4">
            <a:extLst>
              <a:ext uri="{FF2B5EF4-FFF2-40B4-BE49-F238E27FC236}">
                <a16:creationId xmlns:a16="http://schemas.microsoft.com/office/drawing/2014/main" id="{CC3059B1-ADD4-4909-9EB9-EDCBB5C8337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6DF2442-7097-4B3D-B996-76187FA5C5B9}"/>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82645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E76D7-A586-474C-A019-2D98A57ADF6C}"/>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EB2D3E5-309A-46DC-93DC-F538044C6C0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A5BB7C8-A2B8-4758-A8D3-0EC0EF66007D}"/>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5" name="Footer Placeholder 4">
            <a:extLst>
              <a:ext uri="{FF2B5EF4-FFF2-40B4-BE49-F238E27FC236}">
                <a16:creationId xmlns:a16="http://schemas.microsoft.com/office/drawing/2014/main" id="{BF712B51-8270-4C7C-B36E-6835959D5E5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B06DC33-55BD-496C-8E9B-CFAC3355247D}"/>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1393598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326E7-FBE3-4448-91D8-0B1E7DC715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6037A709-A8C1-41A5-A321-3132502E6E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78C9A4-07B6-4A25-A9D6-1683307BACFB}"/>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5" name="Footer Placeholder 4">
            <a:extLst>
              <a:ext uri="{FF2B5EF4-FFF2-40B4-BE49-F238E27FC236}">
                <a16:creationId xmlns:a16="http://schemas.microsoft.com/office/drawing/2014/main" id="{15F296E0-3421-40F5-92BD-285EACE2199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6750A4C-6BFF-406B-B08F-7073D53FE541}"/>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3193728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09D3F-B44B-49A8-8A55-E9285FCF054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BA6C47E-D55C-4256-A3FB-323312D6DA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27CAACA9-21FF-4EFB-89AF-02AA897E0E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1D84F77F-0859-4BFF-B3BF-3CF626139CE2}"/>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6" name="Footer Placeholder 5">
            <a:extLst>
              <a:ext uri="{FF2B5EF4-FFF2-40B4-BE49-F238E27FC236}">
                <a16:creationId xmlns:a16="http://schemas.microsoft.com/office/drawing/2014/main" id="{0A2E55B1-D03E-4D0D-AD4B-BED571CDE62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FB29636-D557-4672-AD7A-FFA24FB449E5}"/>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2002146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F2208-0201-4C99-B87B-E6B2A2FAF47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F168F31-24D8-49FD-B8CD-59FB1364B1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B0356B-5C20-46A1-A1B8-61E6E6E91C4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4A9A89E3-EA52-4E03-98CC-4244DDC71B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CB024B-69CC-49C7-B595-558ADA8D89A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928A9EE3-16AD-4944-B5B2-A5005ACEE528}"/>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8" name="Footer Placeholder 7">
            <a:extLst>
              <a:ext uri="{FF2B5EF4-FFF2-40B4-BE49-F238E27FC236}">
                <a16:creationId xmlns:a16="http://schemas.microsoft.com/office/drawing/2014/main" id="{60183C3C-D422-43AB-9B56-2B736D8C173A}"/>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725242ED-68C4-4B97-B3A7-9C6A61A4D2FC}"/>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2565490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33F26-3773-406C-B182-F57398C1E05A}"/>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1FB3488A-3D59-4462-B3F6-5CC6EE58639D}"/>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4" name="Footer Placeholder 3">
            <a:extLst>
              <a:ext uri="{FF2B5EF4-FFF2-40B4-BE49-F238E27FC236}">
                <a16:creationId xmlns:a16="http://schemas.microsoft.com/office/drawing/2014/main" id="{1E6093B9-310F-4206-B7A7-4A1BE8EE06B5}"/>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3AF670E6-C5EC-477F-B7DD-607F991F2083}"/>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2549683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BE3636-F3E3-49E5-B65D-6AC6EF231594}"/>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3" name="Footer Placeholder 2">
            <a:extLst>
              <a:ext uri="{FF2B5EF4-FFF2-40B4-BE49-F238E27FC236}">
                <a16:creationId xmlns:a16="http://schemas.microsoft.com/office/drawing/2014/main" id="{156E2E30-9EBA-4709-B8F6-5F0A4C69EC78}"/>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7FEAD4AB-8CE6-44BA-B98D-C9D241139392}"/>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4009363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D97BC-7A0B-4FB6-9BEB-2EA193E5A4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B6AF4428-09BA-49C0-8C91-8F8561B515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203A3E39-1E8D-4BBE-8CD2-46C388B3E8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8798C9-0C9A-4ED6-9282-3F4FE2731004}"/>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6" name="Footer Placeholder 5">
            <a:extLst>
              <a:ext uri="{FF2B5EF4-FFF2-40B4-BE49-F238E27FC236}">
                <a16:creationId xmlns:a16="http://schemas.microsoft.com/office/drawing/2014/main" id="{0363C665-8763-4F21-8DAC-88138E627DBA}"/>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5C410C1-51D6-4DE0-AECA-A634A6BF3D5D}"/>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3881265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75A8E-CA78-452E-B7F3-EB10C544F5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8E66ADB3-74EC-44BC-B7A0-3D89841ECA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DDDDC225-FE76-4E84-BD0C-89EA1D4604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5BBB61-9985-42EE-A64C-2288ED09F75C}"/>
              </a:ext>
            </a:extLst>
          </p:cNvPr>
          <p:cNvSpPr>
            <a:spLocks noGrp="1"/>
          </p:cNvSpPr>
          <p:nvPr>
            <p:ph type="dt" sz="half" idx="10"/>
          </p:nvPr>
        </p:nvSpPr>
        <p:spPr/>
        <p:txBody>
          <a:bodyPr/>
          <a:lstStyle/>
          <a:p>
            <a:fld id="{472BE860-80FD-4F8B-92CB-A8B9C41EDF86}" type="datetimeFigureOut">
              <a:rPr lang="en-CA" smtClean="0"/>
              <a:t>2021-11-25</a:t>
            </a:fld>
            <a:endParaRPr lang="en-CA"/>
          </a:p>
        </p:txBody>
      </p:sp>
      <p:sp>
        <p:nvSpPr>
          <p:cNvPr id="6" name="Footer Placeholder 5">
            <a:extLst>
              <a:ext uri="{FF2B5EF4-FFF2-40B4-BE49-F238E27FC236}">
                <a16:creationId xmlns:a16="http://schemas.microsoft.com/office/drawing/2014/main" id="{9C6BDF4B-E9FB-4B19-BE63-A2BDC46ED618}"/>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2CC6FA4-7B35-486E-BEED-D8A0C538CF7E}"/>
              </a:ext>
            </a:extLst>
          </p:cNvPr>
          <p:cNvSpPr>
            <a:spLocks noGrp="1"/>
          </p:cNvSpPr>
          <p:nvPr>
            <p:ph type="sldNum" sz="quarter" idx="12"/>
          </p:nvPr>
        </p:nvSpPr>
        <p:spPr/>
        <p:txBody>
          <a:bodyPr/>
          <a:lstStyle/>
          <a:p>
            <a:fld id="{72470695-1CA5-4F48-9EC6-C1EA111ED272}" type="slidenum">
              <a:rPr lang="en-CA" smtClean="0"/>
              <a:t>‹#›</a:t>
            </a:fld>
            <a:endParaRPr lang="en-CA"/>
          </a:p>
        </p:txBody>
      </p:sp>
    </p:spTree>
    <p:extLst>
      <p:ext uri="{BB962C8B-B14F-4D97-AF65-F5344CB8AC3E}">
        <p14:creationId xmlns:p14="http://schemas.microsoft.com/office/powerpoint/2010/main" val="578657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5EE549-3C17-4836-85C2-C286752FD4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82DE17A-AF6A-4C76-9751-ED21A3FEE6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A676F24-58C8-4B11-8A11-A107C518BD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2BE860-80FD-4F8B-92CB-A8B9C41EDF86}" type="datetimeFigureOut">
              <a:rPr lang="en-CA" smtClean="0"/>
              <a:t>2021-11-25</a:t>
            </a:fld>
            <a:endParaRPr lang="en-CA"/>
          </a:p>
        </p:txBody>
      </p:sp>
      <p:sp>
        <p:nvSpPr>
          <p:cNvPr id="5" name="Footer Placeholder 4">
            <a:extLst>
              <a:ext uri="{FF2B5EF4-FFF2-40B4-BE49-F238E27FC236}">
                <a16:creationId xmlns:a16="http://schemas.microsoft.com/office/drawing/2014/main" id="{F003E864-51EE-4450-819D-3A08929AD1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D2B6C2D2-8F69-4924-A805-48A94445C8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470695-1CA5-4F48-9EC6-C1EA111ED272}" type="slidenum">
              <a:rPr lang="en-CA" smtClean="0"/>
              <a:t>‹#›</a:t>
            </a:fld>
            <a:endParaRPr lang="en-CA"/>
          </a:p>
        </p:txBody>
      </p:sp>
    </p:spTree>
    <p:extLst>
      <p:ext uri="{BB962C8B-B14F-4D97-AF65-F5344CB8AC3E}">
        <p14:creationId xmlns:p14="http://schemas.microsoft.com/office/powerpoint/2010/main" val="2813841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582E5FAC-65B5-4C13-95CF-71B43EEA8E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6" name="TextBox 5">
            <a:extLst>
              <a:ext uri="{FF2B5EF4-FFF2-40B4-BE49-F238E27FC236}">
                <a16:creationId xmlns:a16="http://schemas.microsoft.com/office/drawing/2014/main" id="{CBD2F9FC-3280-4EE1-8946-0BB225D7DE9A}"/>
              </a:ext>
            </a:extLst>
          </p:cNvPr>
          <p:cNvSpPr txBox="1"/>
          <p:nvPr/>
        </p:nvSpPr>
        <p:spPr>
          <a:xfrm>
            <a:off x="88776" y="2121762"/>
            <a:ext cx="9259410" cy="4647426"/>
          </a:xfrm>
          <a:prstGeom prst="rect">
            <a:avLst/>
          </a:prstGeom>
          <a:noFill/>
        </p:spPr>
        <p:txBody>
          <a:bodyPr wrap="square" rtlCol="0">
            <a:spAutoFit/>
          </a:bodyPr>
          <a:lstStyle/>
          <a:p>
            <a:pPr algn="ctr"/>
            <a:r>
              <a:rPr lang="en-US" sz="4400" b="1" spc="-150" dirty="0">
                <a:effectLst/>
                <a:ea typeface="Calibri" panose="020F0502020204030204" pitchFamily="34" charset="0"/>
                <a:cs typeface="Times New Roman" panose="02020603050405020304" pitchFamily="18" charset="0"/>
              </a:rPr>
              <a:t>BC Cabinet &amp; First Nations Leadership Gathering</a:t>
            </a:r>
          </a:p>
          <a:p>
            <a:pPr algn="ctr"/>
            <a:endParaRPr lang="en-US" sz="3600" b="1" dirty="0">
              <a:ea typeface="Calibri" panose="020F0502020204030204" pitchFamily="34" charset="0"/>
              <a:cs typeface="Times New Roman" panose="02020603050405020304" pitchFamily="18" charset="0"/>
            </a:endParaRPr>
          </a:p>
          <a:p>
            <a:pPr algn="ctr"/>
            <a:r>
              <a:rPr lang="en-US" sz="3200" b="1" spc="-150" dirty="0">
                <a:effectLst/>
                <a:ea typeface="Calibri" panose="020F0502020204030204" pitchFamily="34" charset="0"/>
                <a:cs typeface="Times New Roman" panose="02020603050405020304" pitchFamily="18" charset="0"/>
              </a:rPr>
              <a:t>November 30</a:t>
            </a:r>
            <a:r>
              <a:rPr lang="en-US" sz="3200" b="1" spc="-150" baseline="30000" dirty="0">
                <a:effectLst/>
                <a:ea typeface="Calibri" panose="020F0502020204030204" pitchFamily="34" charset="0"/>
                <a:cs typeface="Times New Roman" panose="02020603050405020304" pitchFamily="18" charset="0"/>
              </a:rPr>
              <a:t>th</a:t>
            </a:r>
            <a:r>
              <a:rPr lang="en-US" sz="3200" b="1" spc="-150" dirty="0">
                <a:effectLst/>
                <a:ea typeface="Calibri" panose="020F0502020204030204" pitchFamily="34" charset="0"/>
                <a:cs typeface="Times New Roman" panose="02020603050405020304" pitchFamily="18" charset="0"/>
              </a:rPr>
              <a:t> – December 1</a:t>
            </a:r>
            <a:r>
              <a:rPr lang="en-US" sz="3200" b="1" spc="-150" baseline="30000" dirty="0">
                <a:effectLst/>
                <a:ea typeface="Calibri" panose="020F0502020204030204" pitchFamily="34" charset="0"/>
                <a:cs typeface="Times New Roman" panose="02020603050405020304" pitchFamily="18" charset="0"/>
              </a:rPr>
              <a:t>st</a:t>
            </a:r>
            <a:r>
              <a:rPr lang="en-US" sz="3200" b="1" spc="-150" dirty="0">
                <a:effectLst/>
                <a:ea typeface="Calibri" panose="020F0502020204030204" pitchFamily="34" charset="0"/>
                <a:cs typeface="Times New Roman" panose="02020603050405020304" pitchFamily="18" charset="0"/>
              </a:rPr>
              <a:t>, 2021</a:t>
            </a:r>
          </a:p>
          <a:p>
            <a:pPr algn="ctr"/>
            <a:endParaRPr lang="en-US" sz="3200" b="1" spc="-150" dirty="0">
              <a:ea typeface="Calibri" panose="020F0502020204030204" pitchFamily="34" charset="0"/>
              <a:cs typeface="Times New Roman" panose="02020603050405020304" pitchFamily="18" charset="0"/>
            </a:endParaRPr>
          </a:p>
          <a:p>
            <a:pPr algn="ctr"/>
            <a:r>
              <a:rPr lang="en-CA" sz="4000" b="1" spc="-150" dirty="0">
                <a:solidFill>
                  <a:srgbClr val="C00000"/>
                </a:solidFill>
                <a:ea typeface="Calibri" panose="020F0502020204030204" pitchFamily="34" charset="0"/>
                <a:cs typeface="Times New Roman" panose="02020603050405020304" pitchFamily="18" charset="0"/>
              </a:rPr>
              <a:t>Tourism, Arts, Culture &amp; Sports</a:t>
            </a:r>
            <a:endParaRPr lang="en-US" sz="4000" b="1" spc="-150" dirty="0">
              <a:solidFill>
                <a:srgbClr val="C00000"/>
              </a:solidFill>
              <a:effectLst/>
              <a:ea typeface="Calibri" panose="020F0502020204030204" pitchFamily="34" charset="0"/>
              <a:cs typeface="Times New Roman" panose="02020603050405020304" pitchFamily="18" charset="0"/>
            </a:endParaRPr>
          </a:p>
          <a:p>
            <a:pPr algn="ctr"/>
            <a:endParaRPr lang="en-US" sz="3200" b="1" dirty="0">
              <a:effectLst/>
              <a:ea typeface="Calibri" panose="020F0502020204030204" pitchFamily="34" charset="0"/>
              <a:cs typeface="Times New Roman" panose="02020603050405020304" pitchFamily="18" charset="0"/>
            </a:endParaRPr>
          </a:p>
          <a:p>
            <a:endParaRPr lang="en-CA" dirty="0"/>
          </a:p>
          <a:p>
            <a:endParaRPr lang="en-CA" dirty="0"/>
          </a:p>
        </p:txBody>
      </p:sp>
    </p:spTree>
    <p:extLst>
      <p:ext uri="{BB962C8B-B14F-4D97-AF65-F5344CB8AC3E}">
        <p14:creationId xmlns:p14="http://schemas.microsoft.com/office/powerpoint/2010/main" val="1727540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normAutofit/>
          </a:bodyPr>
          <a:lstStyle/>
          <a:p>
            <a:r>
              <a:rPr lang="en-US" sz="4000" b="1" spc="-150" dirty="0">
                <a:latin typeface="+mn-lt"/>
              </a:rPr>
              <a:t>   Tourism, Arts, Culture &amp; Sports</a:t>
            </a:r>
            <a:endParaRPr lang="en-CA" sz="4000"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690687"/>
            <a:ext cx="8367944" cy="4896543"/>
          </a:xfrm>
        </p:spPr>
        <p:txBody>
          <a:bodyPr>
            <a:normAutofit/>
          </a:bodyPr>
          <a:lstStyle/>
          <a:p>
            <a:pPr marL="0" indent="0">
              <a:buNone/>
            </a:pPr>
            <a:r>
              <a:rPr lang="en-US" b="1" i="1" dirty="0"/>
              <a:t>Seabird Island Festival</a:t>
            </a:r>
          </a:p>
          <a:p>
            <a:r>
              <a:rPr lang="en-US" dirty="0"/>
              <a:t>Seabird Island has hosted the Seabird Island Festival for over 50 years</a:t>
            </a:r>
          </a:p>
          <a:p>
            <a:r>
              <a:rPr lang="en-US" dirty="0"/>
              <a:t>We have many different activities that occur during this time including, Soccer, Baseball, Ball Hockey, War Canoe Races, Mini Pow Wows and a variety of entertainment.</a:t>
            </a:r>
          </a:p>
          <a:p>
            <a:r>
              <a:rPr lang="en-US" dirty="0"/>
              <a:t>Seabird also hosts many tournaments at the local, provincial and national level.</a:t>
            </a:r>
          </a:p>
          <a:p>
            <a:r>
              <a:rPr lang="en-US" dirty="0"/>
              <a:t>Thousands of sports players and spectators</a:t>
            </a:r>
          </a:p>
        </p:txBody>
      </p:sp>
    </p:spTree>
    <p:extLst>
      <p:ext uri="{BB962C8B-B14F-4D97-AF65-F5344CB8AC3E}">
        <p14:creationId xmlns:p14="http://schemas.microsoft.com/office/powerpoint/2010/main" val="3053268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normAutofit/>
          </a:bodyPr>
          <a:lstStyle/>
          <a:p>
            <a:r>
              <a:rPr lang="en-US" sz="4000" b="1" spc="-150" dirty="0">
                <a:latin typeface="+mn-lt"/>
              </a:rPr>
              <a:t>   All Weather Sports Field</a:t>
            </a:r>
            <a:endParaRPr lang="en-CA" sz="4000"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690687"/>
            <a:ext cx="8367944" cy="4896543"/>
          </a:xfrm>
        </p:spPr>
        <p:txBody>
          <a:bodyPr>
            <a:normAutofit/>
          </a:bodyPr>
          <a:lstStyle/>
          <a:p>
            <a:r>
              <a:rPr lang="en-US" dirty="0"/>
              <a:t>Seabird would like to request assistance in the development of an All-Weather Sports field</a:t>
            </a:r>
          </a:p>
          <a:p>
            <a:r>
              <a:rPr lang="en-US" dirty="0"/>
              <a:t>The Field would consist of a Soccer Field and a Ball Diamond</a:t>
            </a:r>
          </a:p>
          <a:p>
            <a:r>
              <a:rPr lang="en-US" dirty="0"/>
              <a:t>We have several First Nations players through out the Sto:lo Territory who play on a year-round basis</a:t>
            </a:r>
          </a:p>
          <a:p>
            <a:r>
              <a:rPr lang="en-US" dirty="0"/>
              <a:t>Our fields are used when weather permits. Having a all-weather field would give them access year-round.</a:t>
            </a:r>
          </a:p>
          <a:p>
            <a:r>
              <a:rPr lang="en-US" dirty="0"/>
              <a:t>This will also give us the ability to be able to host more league activities and tournaments. </a:t>
            </a:r>
          </a:p>
          <a:p>
            <a:pPr marL="0" indent="0">
              <a:buNone/>
            </a:pPr>
            <a:endParaRPr lang="en-US" dirty="0"/>
          </a:p>
        </p:txBody>
      </p:sp>
    </p:spTree>
    <p:extLst>
      <p:ext uri="{BB962C8B-B14F-4D97-AF65-F5344CB8AC3E}">
        <p14:creationId xmlns:p14="http://schemas.microsoft.com/office/powerpoint/2010/main" val="3140302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F5B9-765B-A140-8B0C-D12BB766C21A}"/>
              </a:ext>
            </a:extLst>
          </p:cNvPr>
          <p:cNvSpPr>
            <a:spLocks noGrp="1"/>
          </p:cNvSpPr>
          <p:nvPr>
            <p:ph type="title"/>
          </p:nvPr>
        </p:nvSpPr>
        <p:spPr>
          <a:xfrm>
            <a:off x="838200" y="365125"/>
            <a:ext cx="10515600" cy="1051703"/>
          </a:xfrm>
        </p:spPr>
        <p:txBody>
          <a:bodyPr/>
          <a:lstStyle/>
          <a:p>
            <a:r>
              <a:rPr lang="en-US" b="1" dirty="0"/>
              <a:t>Sasquatch Park:</a:t>
            </a:r>
          </a:p>
        </p:txBody>
      </p:sp>
      <p:pic>
        <p:nvPicPr>
          <p:cNvPr id="5" name="Content Placeholder 4" descr="A picture containing text, tree, outdoor, ground&#10;&#10;Description automatically generated">
            <a:extLst>
              <a:ext uri="{FF2B5EF4-FFF2-40B4-BE49-F238E27FC236}">
                <a16:creationId xmlns:a16="http://schemas.microsoft.com/office/drawing/2014/main" id="{2DEE5D66-2EFE-0441-AEB9-4E7DB7C6AD8B}"/>
              </a:ext>
            </a:extLst>
          </p:cNvPr>
          <p:cNvPicPr>
            <a:picLocks noGrp="1" noChangeAspect="1"/>
          </p:cNvPicPr>
          <p:nvPr>
            <p:ph idx="1"/>
          </p:nvPr>
        </p:nvPicPr>
        <p:blipFill>
          <a:blip r:embed="rId2"/>
          <a:stretch>
            <a:fillRect/>
          </a:stretch>
        </p:blipFill>
        <p:spPr>
          <a:xfrm>
            <a:off x="7103443" y="1528354"/>
            <a:ext cx="4522499" cy="4284617"/>
          </a:xfrm>
          <a:ln w="15875">
            <a:solidFill>
              <a:schemeClr val="tx1"/>
            </a:solidFill>
          </a:ln>
        </p:spPr>
      </p:pic>
      <p:sp>
        <p:nvSpPr>
          <p:cNvPr id="6" name="Rectangle 5">
            <a:extLst>
              <a:ext uri="{FF2B5EF4-FFF2-40B4-BE49-F238E27FC236}">
                <a16:creationId xmlns:a16="http://schemas.microsoft.com/office/drawing/2014/main" id="{F8D5583A-0E67-5F41-B38F-67500859CFDF}"/>
              </a:ext>
            </a:extLst>
          </p:cNvPr>
          <p:cNvSpPr/>
          <p:nvPr/>
        </p:nvSpPr>
        <p:spPr>
          <a:xfrm>
            <a:off x="953589" y="1528354"/>
            <a:ext cx="5590902" cy="45981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Seabird Island Band has advised the Province that Sasquatch Park needs to come back to the community due to its important cultural and community linkages.  This is a priority for Seabird and remains a weight on the reconciliation process.</a:t>
            </a:r>
          </a:p>
          <a:p>
            <a:pPr algn="ctr"/>
            <a:endParaRPr lang="en-US" dirty="0"/>
          </a:p>
          <a:p>
            <a:pPr algn="ctr"/>
            <a:r>
              <a:rPr lang="en-US" dirty="0"/>
              <a:t>On September 8th, 2021 Seabird Island submitted a proposal to manage Sasquatch Park along with an experienced Park operator.  Seabird Island Band was deeply disappointed that we were not awarded the contract, nor were we contacted to discuss our bid with the Parks Project Review Committee. </a:t>
            </a:r>
          </a:p>
          <a:p>
            <a:pPr algn="ctr"/>
            <a:endParaRPr lang="en-US" dirty="0"/>
          </a:p>
          <a:p>
            <a:pPr algn="ctr"/>
            <a:r>
              <a:rPr lang="en-US" dirty="0"/>
              <a:t> </a:t>
            </a:r>
          </a:p>
        </p:txBody>
      </p:sp>
      <p:pic>
        <p:nvPicPr>
          <p:cNvPr id="7" name="Picture 6" descr="Logo&#10;&#10;Description automatically generated">
            <a:extLst>
              <a:ext uri="{FF2B5EF4-FFF2-40B4-BE49-F238E27FC236}">
                <a16:creationId xmlns:a16="http://schemas.microsoft.com/office/drawing/2014/main" id="{019788B4-8727-E44D-9FE6-F75053B15FF0}"/>
              </a:ext>
            </a:extLst>
          </p:cNvPr>
          <p:cNvPicPr>
            <a:picLocks noChangeAspect="1"/>
          </p:cNvPicPr>
          <p:nvPr/>
        </p:nvPicPr>
        <p:blipFill>
          <a:blip r:embed="rId3"/>
          <a:stretch>
            <a:fillRect/>
          </a:stretch>
        </p:blipFill>
        <p:spPr>
          <a:xfrm>
            <a:off x="357051" y="6015937"/>
            <a:ext cx="767624" cy="612083"/>
          </a:xfrm>
          <a:prstGeom prst="rect">
            <a:avLst/>
          </a:prstGeom>
          <a:solidFill>
            <a:schemeClr val="bg1"/>
          </a:solidFill>
          <a:ln w="15875">
            <a:solidFill>
              <a:schemeClr val="tx1"/>
            </a:solidFill>
          </a:ln>
        </p:spPr>
      </p:pic>
    </p:spTree>
    <p:extLst>
      <p:ext uri="{BB962C8B-B14F-4D97-AF65-F5344CB8AC3E}">
        <p14:creationId xmlns:p14="http://schemas.microsoft.com/office/powerpoint/2010/main" val="14786849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277</Words>
  <Application>Microsoft Office PowerPoint</Application>
  <PresentationFormat>Widescreen</PresentationFormat>
  <Paragraphs>24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   Tourism, Arts, Culture &amp; Sports</vt:lpstr>
      <vt:lpstr>   All Weather Sports Field</vt:lpstr>
      <vt:lpstr>Sasquatch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 Parsey</dc:creator>
  <cp:lastModifiedBy>Janice Parsey</cp:lastModifiedBy>
  <cp:revision>1</cp:revision>
  <dcterms:created xsi:type="dcterms:W3CDTF">2021-11-25T20:01:52Z</dcterms:created>
  <dcterms:modified xsi:type="dcterms:W3CDTF">2021-11-25T20:18:17Z</dcterms:modified>
</cp:coreProperties>
</file>