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5C554-9523-46FD-84D3-A235E587F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1F5F6-A901-4C90-AA25-0DEE08AA4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A7C13-C1AE-4839-A5F6-9E4D3F14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73D7C-9517-4725-ABDD-9EC44F7B9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E988-2240-4FD5-8636-9C9238F6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529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3BFFE-7E35-4CDD-A6FE-0601C53BE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9F9BF3-EE36-4242-89D2-56048C710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2951C-D224-432D-8AB2-A31E0D59E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16BAA-FFD6-4049-B039-242C5EC2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2350A-88F9-4DE9-B0C2-580E26A29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5164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523277-77AA-407B-8EC5-2A89150E37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05866A-10D1-4906-8428-30A885EF2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601B9-4287-43C8-BDC7-515011978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477DF-6FB1-484F-821A-B72092270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3CDF4-CFBE-4A42-98F0-3572C33BE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46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BA7A4-54EA-4A6D-9AB2-5370935F6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4E0A4-E2F4-4A32-9DC9-59CE449E4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2D83F-92B6-499E-B247-4A2BC865F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78AC7-258C-403D-9955-CF5411B3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E8E22-BD34-4A82-BB09-BB9061BE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738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9798A-87AB-4BF1-A4EF-1EE326196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02D0A8-58AF-41CE-B07A-22FF32824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A764B-C0A5-4E93-A87D-A082AF14B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0CE92-8568-455A-81DA-68A0B2762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43F79-0F1E-4ED8-A8CA-056CAF1FA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905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68177-6B3B-48D7-9545-0DB249516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12E16-56E9-4232-83BD-91F7CE47FF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CCC7D-9C5C-43BA-82B8-2728EFF10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0CB13-5E6F-44BB-AAD0-B769E0D7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6580D-25C4-4038-8C22-CD6DC353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B6385-5749-44D7-86A4-32BE25206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36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05575-9DD4-4504-B5AF-ED692D055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AE87F-1777-4662-AAA5-231C4F9A6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71BB0D-2354-43AB-B3AB-45AF6AFBD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1546F-B3E6-449B-BAF6-87D361003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BA1A07-6677-4968-85B1-2EA51AAF2F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303EE-32C1-4AA8-8D26-4B7B530CA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3291A7-8A8B-4811-80A5-0D893622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C0FF19-2EBB-4A2C-9B33-8A602C9E1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8436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F3C1C-8FD4-4EB2-A2F2-0794BFA5A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270FDD-5A34-4D13-8C93-E7E98E4C0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05F3B2-40CB-44A8-8941-BF965D07B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6849A-36E9-4FBD-BD6F-2B31FED83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8235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F1175D-C7DC-4BA9-9C95-D3B5EB1D1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6C06AB-9E44-405D-847C-376FFA122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1430A-EE1C-4E8A-A71C-D9C2ADE13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6140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06B04-A13A-4933-8813-7237835D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8E81A-6570-406A-B976-4EB263280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6D2070-E407-44BB-AC2D-0219D9F41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2F9964-8986-442B-923C-A41A8594C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764E1-3CD8-4DE5-B465-832F07D60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B68DBF-DA6A-46E0-A984-AF4B65963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335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DBC9D-677A-43E8-9080-800EE59AB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706189-1D81-4B64-8C92-F40788B077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3B1741-F9A2-4084-9075-F5837DB81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C4D5D-0033-479E-A113-8C0078FC3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3FF1E-C4F4-45DD-8037-9E7768EED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5A161-E4E4-4E54-AE79-05F9AAE6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502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5DBAFA-082F-41D6-8D0A-DC6D35F03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591B5-8699-43F8-BFEC-C8969E781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46907-DF82-4104-8400-669003E2B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DE8A6-974C-46C1-867D-F633816EBC01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D96CB-5739-45C9-AF6C-A9F5C838A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25DAD-123F-44E2-AAEA-545AB0782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2ABA4-E659-4752-B2E1-7FD99092A71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82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82E5FAC-65B5-4C13-95CF-71B43EEA8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D2F9FC-3280-4EE1-8946-0BB225D7DE9A}"/>
              </a:ext>
            </a:extLst>
          </p:cNvPr>
          <p:cNvSpPr txBox="1"/>
          <p:nvPr/>
        </p:nvSpPr>
        <p:spPr>
          <a:xfrm>
            <a:off x="88776" y="2121762"/>
            <a:ext cx="925941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BC Cabinet &amp; First Nations Leadership Gathering</a:t>
            </a:r>
          </a:p>
          <a:p>
            <a:pPr algn="ctr"/>
            <a:endParaRPr lang="en-US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November 30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December 1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2021</a:t>
            </a:r>
          </a:p>
          <a:p>
            <a:pPr algn="ctr"/>
            <a:endParaRPr lang="en-US" sz="3200" b="1" spc="-15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A" sz="4000" b="1" spc="-15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Environment and Climate Change Strategy</a:t>
            </a:r>
            <a:endParaRPr lang="en-US" sz="4000" b="1" spc="-15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7540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-150" dirty="0">
                <a:latin typeface="+mn-lt"/>
              </a:rPr>
              <a:t>Environment and Climate Change Strategy</a:t>
            </a:r>
            <a:endParaRPr lang="en-CA" b="1" spc="-150" dirty="0">
              <a:latin typeface="+mn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367944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Seabird is suffering significant land loss due to fluctuating water levels and the changing course </a:t>
            </a:r>
            <a:r>
              <a:rPr lang="en-US"/>
              <a:t>of the </a:t>
            </a:r>
            <a:r>
              <a:rPr lang="en-US" dirty="0"/>
              <a:t>Fraser River – this will only increase as climate change impacts the volume of flow and flood risk.  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CA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We ask for engineering plans and capital funding to develop region wide flood and erosion controls – this will benefit Highway 7, the District of Kent, and the CPR as well.</a:t>
            </a:r>
            <a:endParaRPr lang="en-CA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/>
              <a:t>Highway 7 and the CPR both impact what controls Seabird can implement as protection from the Fraser, and they detract from our land base for flood control strategies.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6896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124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Environment and Climate Change Strategy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 Parsey</dc:creator>
  <cp:lastModifiedBy>Henrie de Boer</cp:lastModifiedBy>
  <cp:revision>2</cp:revision>
  <dcterms:created xsi:type="dcterms:W3CDTF">2021-11-23T23:47:12Z</dcterms:created>
  <dcterms:modified xsi:type="dcterms:W3CDTF">2021-11-25T21:48:18Z</dcterms:modified>
</cp:coreProperties>
</file>