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4" r:id="rId4"/>
    <p:sldId id="270" r:id="rId5"/>
    <p:sldId id="273" r:id="rId6"/>
    <p:sldId id="26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46" autoAdjust="0"/>
    <p:restoredTop sz="94660"/>
  </p:normalViewPr>
  <p:slideViewPr>
    <p:cSldViewPr snapToGrid="0">
      <p:cViewPr varScale="1">
        <p:scale>
          <a:sx n="83" d="100"/>
          <a:sy n="83" d="100"/>
        </p:scale>
        <p:origin x="51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3" d="100"/>
          <a:sy n="73" d="100"/>
        </p:scale>
        <p:origin x="251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93CA4-48D6-42B8-A01E-7A557B8D24E8}" type="datetimeFigureOut">
              <a:rPr lang="en-CA" smtClean="0"/>
              <a:t>2021-11-23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03333-F620-43D2-B9F1-5028712400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510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Seabird Child and Family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Submission to the Ministry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583" y="794958"/>
            <a:ext cx="3801375" cy="28510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4119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are going well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883" y="1627517"/>
            <a:ext cx="8915400" cy="3777622"/>
          </a:xfrm>
        </p:spPr>
        <p:txBody>
          <a:bodyPr>
            <a:normAutofit/>
          </a:bodyPr>
          <a:lstStyle/>
          <a:p>
            <a:r>
              <a:rPr lang="en-US" sz="3100" dirty="0"/>
              <a:t>Partnerships</a:t>
            </a:r>
          </a:p>
          <a:p>
            <a:pPr lvl="1"/>
            <a:r>
              <a:rPr lang="en-US" dirty="0"/>
              <a:t>MCFD: family home (four families, one year stay)</a:t>
            </a:r>
          </a:p>
          <a:p>
            <a:pPr lvl="1"/>
            <a:r>
              <a:rPr lang="en-US" dirty="0"/>
              <a:t>MCFD: early childhood programs funding</a:t>
            </a:r>
          </a:p>
          <a:p>
            <a:r>
              <a:rPr lang="en-US" sz="3100" dirty="0"/>
              <a:t>Child protection </a:t>
            </a:r>
          </a:p>
          <a:p>
            <a:pPr lvl="1"/>
            <a:r>
              <a:rPr lang="en-US" dirty="0"/>
              <a:t>ISC community wellbeing funding for prevention</a:t>
            </a:r>
          </a:p>
          <a:p>
            <a:pPr lvl="2"/>
            <a:r>
              <a:rPr lang="en-US" dirty="0"/>
              <a:t>Being used for family development support</a:t>
            </a:r>
          </a:p>
          <a:p>
            <a:pPr lvl="1"/>
            <a:r>
              <a:rPr lang="en-US" dirty="0"/>
              <a:t>ISC jurisdiction preparation funding</a:t>
            </a:r>
          </a:p>
          <a:p>
            <a:pPr lvl="2"/>
            <a:r>
              <a:rPr lang="en-US" dirty="0"/>
              <a:t>Plan for year one approved and funded.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9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696D1-9523-4880-8E91-A76993AC5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Child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A4732-8175-435B-B96E-2AF4F2C3D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Jurisdiction plans have begun with our preparation grant</a:t>
            </a:r>
          </a:p>
          <a:p>
            <a:r>
              <a:rPr lang="en-CA" dirty="0"/>
              <a:t>Looking ahead: </a:t>
            </a:r>
          </a:p>
          <a:p>
            <a:pPr lvl="1"/>
            <a:r>
              <a:rPr lang="en-CA" dirty="0"/>
              <a:t>Open and honest communication with MCFD regarding funding models</a:t>
            </a:r>
          </a:p>
          <a:p>
            <a:pPr lvl="1"/>
            <a:r>
              <a:rPr lang="en-CA" dirty="0"/>
              <a:t>Comprehensive funding</a:t>
            </a:r>
          </a:p>
          <a:p>
            <a:pPr lvl="2"/>
            <a:r>
              <a:rPr lang="en-CA" dirty="0"/>
              <a:t>Staff</a:t>
            </a:r>
          </a:p>
          <a:p>
            <a:pPr lvl="2"/>
            <a:r>
              <a:rPr lang="en-CA" dirty="0"/>
              <a:t>Legal costs</a:t>
            </a:r>
          </a:p>
          <a:p>
            <a:pPr lvl="2"/>
            <a:r>
              <a:rPr lang="en-CA" dirty="0"/>
              <a:t>Family reunification</a:t>
            </a:r>
          </a:p>
          <a:p>
            <a:pPr lvl="2"/>
            <a:r>
              <a:rPr lang="en-CA" dirty="0"/>
              <a:t>Prevention </a:t>
            </a:r>
          </a:p>
          <a:p>
            <a:pPr lvl="2"/>
            <a:r>
              <a:rPr lang="en-CA" dirty="0"/>
              <a:t>Cultural healing</a:t>
            </a:r>
          </a:p>
        </p:txBody>
      </p:sp>
    </p:spTree>
    <p:extLst>
      <p:ext uri="{BB962C8B-B14F-4D97-AF65-F5344CB8AC3E}">
        <p14:creationId xmlns:p14="http://schemas.microsoft.com/office/powerpoint/2010/main" val="218771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Supportive housing: families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7257" y="1763486"/>
            <a:ext cx="8957355" cy="4147736"/>
          </a:xfrm>
        </p:spPr>
        <p:txBody>
          <a:bodyPr/>
          <a:lstStyle/>
          <a:p>
            <a:r>
              <a:rPr lang="en-US" dirty="0"/>
              <a:t>$3.1 million row housing (seven families)</a:t>
            </a:r>
          </a:p>
          <a:p>
            <a:pPr lvl="1"/>
            <a:r>
              <a:rPr lang="en-US" dirty="0"/>
              <a:t>$400,000 operating budget</a:t>
            </a:r>
          </a:p>
          <a:p>
            <a:r>
              <a:rPr lang="en-US" dirty="0"/>
              <a:t>Semi-independent living for families that require ongoing support</a:t>
            </a:r>
          </a:p>
          <a:p>
            <a:pPr lvl="1"/>
            <a:r>
              <a:rPr lang="en-US" dirty="0"/>
              <a:t>Current family home shows need for extended support</a:t>
            </a:r>
          </a:p>
          <a:p>
            <a:pPr lvl="1"/>
            <a:r>
              <a:rPr lang="en-US" dirty="0"/>
              <a:t>Parents who’ve experienced significant trauma need ongoing support</a:t>
            </a:r>
          </a:p>
          <a:p>
            <a:pPr lvl="1"/>
            <a:r>
              <a:rPr lang="en-US" dirty="0"/>
              <a:t>Accessible resources, some supervision, peer support, life skills</a:t>
            </a:r>
          </a:p>
          <a:p>
            <a:pPr lvl="1"/>
            <a:r>
              <a:rPr lang="en-US" dirty="0"/>
              <a:t>Local resource ensures culturally appropriate care</a:t>
            </a:r>
          </a:p>
        </p:txBody>
      </p:sp>
    </p:spTree>
    <p:extLst>
      <p:ext uri="{BB962C8B-B14F-4D97-AF65-F5344CB8AC3E}">
        <p14:creationId xmlns:p14="http://schemas.microsoft.com/office/powerpoint/2010/main" val="187772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7C11B-1FC6-4770-B51A-F6C19BD26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Cultural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96E9F-C1D9-44C6-BAAE-1D7ADB9C6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Culture heals, well documented over many years</a:t>
            </a:r>
          </a:p>
          <a:p>
            <a:r>
              <a:rPr lang="en-CA" dirty="0"/>
              <a:t>Close connection with mental health and wellness</a:t>
            </a:r>
          </a:p>
          <a:p>
            <a:r>
              <a:rPr lang="en-CA" dirty="0"/>
              <a:t>Cultural resources are scarce related to colonization and an assimilation agenda</a:t>
            </a:r>
          </a:p>
          <a:p>
            <a:r>
              <a:rPr lang="en-CA" sz="2400" b="1" u="sng" dirty="0"/>
              <a:t>Solutions require funding</a:t>
            </a:r>
          </a:p>
          <a:p>
            <a:r>
              <a:rPr lang="en-CA" dirty="0"/>
              <a:t>Cultural renewal/mentoring funding to pass knowledge down</a:t>
            </a:r>
          </a:p>
          <a:p>
            <a:r>
              <a:rPr lang="en-CA" dirty="0"/>
              <a:t>Cultural programming for healing: sustainable funding to offer ongoing opportunities to learn, experience, grow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6276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Seabird’s 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Innovation, charting new paths</a:t>
            </a:r>
          </a:p>
          <a:p>
            <a:r>
              <a:rPr lang="en-US" dirty="0"/>
              <a:t>Community-driven</a:t>
            </a:r>
          </a:p>
          <a:p>
            <a:r>
              <a:rPr lang="en-US" dirty="0"/>
              <a:t>Years of experience and positive outcomes</a:t>
            </a:r>
          </a:p>
          <a:p>
            <a:r>
              <a:rPr lang="en-US" dirty="0"/>
              <a:t>High level of care; two-eyed seeing (biomedical and Indigenous)</a:t>
            </a:r>
          </a:p>
          <a:p>
            <a:r>
              <a:rPr lang="en-US" dirty="0"/>
              <a:t>Sharing what we know</a:t>
            </a:r>
          </a:p>
        </p:txBody>
      </p:sp>
    </p:spTree>
    <p:extLst>
      <p:ext uri="{BB962C8B-B14F-4D97-AF65-F5344CB8AC3E}">
        <p14:creationId xmlns:p14="http://schemas.microsoft.com/office/powerpoint/2010/main" val="35560068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315</TotalTime>
  <Words>234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Wisp</vt:lpstr>
      <vt:lpstr>Seabird Child and Family</vt:lpstr>
      <vt:lpstr>Things are going well</vt:lpstr>
      <vt:lpstr>Child protection</vt:lpstr>
      <vt:lpstr>Supportive housing: families</vt:lpstr>
      <vt:lpstr>Cultural programming</vt:lpstr>
      <vt:lpstr>Seabird’s 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Seabird Health</dc:title>
  <dc:creator>Heather McDonald</dc:creator>
  <cp:lastModifiedBy>Heather McDonald</cp:lastModifiedBy>
  <cp:revision>32</cp:revision>
  <dcterms:created xsi:type="dcterms:W3CDTF">2018-11-12T19:56:55Z</dcterms:created>
  <dcterms:modified xsi:type="dcterms:W3CDTF">2021-11-23T23:04:31Z</dcterms:modified>
</cp:coreProperties>
</file>