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66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128AA-CCD0-4BAF-B03A-A3017577B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840E7-133D-47ED-94BB-9C78AD9EE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33969-D9C6-4435-A7CA-1E4619766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3C870-7389-46CF-8D02-541B9C6C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9CA34-D904-4E61-81F3-3FED2FAA7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128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A3EC4-1012-4CC8-B01D-1EE78648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244D4D-E3F1-4803-BA59-29D080503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0DCDD-0A26-4CAA-AAB7-90C9C0686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5454E-C9B2-49B8-8963-D907A57ED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FA161-FAA5-44F9-801D-1EFA75CCC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2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86E5A3-8483-4A7C-8780-67C2C3A425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53169-D29D-48BB-A5BF-8C0556C51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FEB4D-89C2-4355-B9BA-B2EC79632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EEDEE-B50A-4EFE-9B0B-05B23D245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04D8D-D56E-4ADE-859E-A74B8B2D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676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5DFC-88FD-44AD-9230-E1853FEE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6E162-B926-4CC4-AD7F-439A0F464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17E1D-C389-4052-BD86-96380677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C0086-1B71-4B6E-8DD4-521FB429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11878-0A19-4AF7-BDC9-600BDD76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057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304E2-0DA7-43C6-8309-0A5F9B6EB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245E3-C8E1-4EB0-97C4-FA14F2AF1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A0113-F0C9-410E-A5CA-9E7E7914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27603-80E6-4A9E-9259-AAA8F710B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53FFD-BF69-4652-BCFA-B1295223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72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9BD16-2F08-431F-B584-0EE380687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65637-64C6-40CB-88D6-E403F7DB2E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C19910-BDA4-4888-BD80-7E5C7F0492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A7831-D4A7-4538-AA18-C5D994A87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91EBF-0506-4497-BC01-36082473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F8F7A0-2BC9-4FA7-9628-96EC62DB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76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C7633-7780-4103-9ABD-58E9D5A90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0FA2F-1FD7-4177-BAA1-86E6CBD2F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1A6E7-CAB1-47CF-9DB2-12A970D3D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33593F-9658-4542-B1E2-68578BE04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9681E9-5162-4364-8567-A4C84C3CEA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D4C507-1291-405D-A882-E9ED1EAE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B71663-6801-4591-AE59-3AC74D901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B95E7-78BE-41FD-B6C4-D5FFED95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2669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933A-A945-43F9-94CA-0D4395038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8A5FA3-8A39-43DC-906B-5151F4891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5DEBF-BF68-4461-AFDE-F6DEFCD63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E51C2-196E-470A-8565-BEEEC1FB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051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AE59E0-9D89-4740-AAF1-F341F436E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0AE1F1-11CF-4D74-9822-30274A10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3C533-88D1-4EDF-853D-6C69EC7D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484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10F3-B9EF-4735-AC3D-6981A415B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B29EF-13C2-43BB-89EC-FB3EA972E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4F10C6-5119-4008-97B7-1E39F09A31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CC564-DFFE-4363-BFD0-6D1A72F49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27EA2-556C-42B3-9164-EDFA14D13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D6D9E-2AC7-492A-B143-75DEF36A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004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C45DB-8F56-471D-BA56-4C6DE7FE5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6C4047-0C5D-4B33-B60E-72BA281438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79352-F7CC-4DDB-8DC3-45CBE9A4A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29BBB-C25D-4E42-8A4A-370EBACE5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8C09-A8E5-436A-8BCF-ACB51B1F9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B0EE8E-7AE1-48BC-A5B8-F17AFB88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673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98F457-BFCE-4D20-9C9D-2858FFC67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1857C-7FE4-4F25-83A8-D84F0A950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4C090-D4A3-484B-B0D1-ACF30157FA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C1-92E6-4BA7-AE17-4B8D0435A1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5B3DF-6DB1-40C9-AEDC-D1F069C60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12ED9-F087-46E0-B0C5-9104F9E30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67167-F3FE-4E46-B840-D1E6916D4E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115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24745-4082-4FCF-B2A0-1F402A1DEF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CB73EF-9F45-4AF0-802E-FE2ABEF1BC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A picture containing funnel chart&#10;&#10;Description automatically generated">
            <a:extLst>
              <a:ext uri="{FF2B5EF4-FFF2-40B4-BE49-F238E27FC236}">
                <a16:creationId xmlns:a16="http://schemas.microsoft.com/office/drawing/2014/main" id="{06E442B0-41A5-4342-B777-CB48150EB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086"/>
            <a:ext cx="12192000" cy="6787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CE8C00-38EA-457B-86E0-7B6000615EFD}"/>
              </a:ext>
            </a:extLst>
          </p:cNvPr>
          <p:cNvSpPr txBox="1"/>
          <p:nvPr/>
        </p:nvSpPr>
        <p:spPr>
          <a:xfrm>
            <a:off x="957943" y="2124891"/>
            <a:ext cx="914400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BC Cabinet &amp; First Nations Leadership Gathering</a:t>
            </a:r>
          </a:p>
          <a:p>
            <a:pPr algn="ctr"/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792481" y="4101737"/>
            <a:ext cx="9875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November 30</a:t>
            </a:r>
            <a:r>
              <a:rPr lang="en-US" sz="28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8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December 1</a:t>
            </a:r>
            <a:r>
              <a:rPr lang="en-US" sz="28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8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2021</a:t>
            </a:r>
          </a:p>
          <a:p>
            <a:pPr algn="ctr"/>
            <a:endParaRPr lang="en-US" sz="2800" b="1" spc="-15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A" sz="3600" b="1" spc="-15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Indigenous Relations &amp; Reconciliation</a:t>
            </a:r>
            <a:endParaRPr lang="en-US" sz="3600" b="1" spc="-15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347042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Involvement in Industry</a:t>
            </a:r>
            <a:br>
              <a:rPr lang="en-US" sz="2400" b="1" i="1" dirty="0"/>
            </a:b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8367944" cy="4896543"/>
          </a:xfrm>
        </p:spPr>
        <p:txBody>
          <a:bodyPr>
            <a:normAutofit/>
          </a:bodyPr>
          <a:lstStyle/>
          <a:p>
            <a:r>
              <a:rPr lang="en-US" sz="2800" dirty="0"/>
              <a:t>Seabird requests to have a seat at the table for discussions involving industry and to be kept apprised of all activities within our territory at a minimum.</a:t>
            </a:r>
          </a:p>
          <a:p>
            <a:r>
              <a:rPr lang="en-US" sz="2800" dirty="0"/>
              <a:t>Seabird has the capacity to participate in activities of industry and is open to partnerships and agreements in order to participate.  We have a right to be able to be involved in and benefit from economic opportunities in our traditional territory.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384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Greater Access to Provincial Market</a:t>
            </a:r>
            <a:br>
              <a:rPr lang="en-US" sz="2400" b="1" i="1" dirty="0"/>
            </a:b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4589"/>
            <a:ext cx="8367944" cy="4896543"/>
          </a:xfrm>
        </p:spPr>
        <p:txBody>
          <a:bodyPr>
            <a:normAutofit/>
          </a:bodyPr>
          <a:lstStyle/>
          <a:p>
            <a:r>
              <a:rPr lang="en-US" dirty="0"/>
              <a:t>Seabird requests more set-a-sides for provincially funded infrastructure and transportation projects.</a:t>
            </a:r>
            <a:r>
              <a:rPr lang="en-US" sz="2800" dirty="0"/>
              <a:t> </a:t>
            </a:r>
          </a:p>
          <a:p>
            <a:r>
              <a:rPr lang="en-US" sz="2800" dirty="0"/>
              <a:t>Seabird requests an open door to procurement, whereby First Nations communities and businesses are given the support and access to large government contracts and opportunities.  </a:t>
            </a:r>
          </a:p>
          <a:p>
            <a:r>
              <a:rPr lang="en-US" sz="2800" dirty="0"/>
              <a:t>First Nations need this support in order to build capacity to compete with larger and more global contractors.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371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54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-150" dirty="0">
                <a:latin typeface="+mn-lt"/>
              </a:rPr>
              <a:t>Forests, Lands, Natural Resource Operations and Rural Development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87" y="1690687"/>
            <a:ext cx="6373639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/>
              <a:t>Seabird Woodlot </a:t>
            </a:r>
          </a:p>
          <a:p>
            <a:r>
              <a:rPr lang="en-US" dirty="0"/>
              <a:t>Seabird has been working for years with the Chilliwack Forest District for the establishment of a Seabird Woodlot area.</a:t>
            </a:r>
          </a:p>
          <a:p>
            <a:r>
              <a:rPr lang="en-US"/>
              <a:t>Our </a:t>
            </a:r>
            <a:r>
              <a:rPr lang="en-US" dirty="0"/>
              <a:t>area of intent has been established.</a:t>
            </a:r>
          </a:p>
          <a:p>
            <a:r>
              <a:rPr lang="en-US" dirty="0"/>
              <a:t>We continue to receive referrals for this area and request that no other companies have access to this area as it depletes the economic viability of the area.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851D3BD-831C-4E2D-9524-3406B0F7413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33295" y="1027906"/>
          <a:ext cx="418623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crobat Document" r:id="rId4" imgW="5829085" imgH="7543571" progId="Acrobat.Document.DC">
                  <p:embed/>
                </p:oleObj>
              </mc:Choice>
              <mc:Fallback>
                <p:oleObj name="Acrobat Document" r:id="rId4" imgW="5829085" imgH="7543571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851D3BD-831C-4E2D-9524-3406B0F74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33295" y="1027906"/>
                        <a:ext cx="418623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143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226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Acrobat Document</vt:lpstr>
      <vt:lpstr>PowerPoint Presentation</vt:lpstr>
      <vt:lpstr>Involvement in Industry </vt:lpstr>
      <vt:lpstr>Greater Access to Provincial Market </vt:lpstr>
      <vt:lpstr>Forests, Lands, Natural Resource Operations and Rural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 Parsey</dc:creator>
  <cp:lastModifiedBy>Henrie de Boer</cp:lastModifiedBy>
  <cp:revision>3</cp:revision>
  <dcterms:created xsi:type="dcterms:W3CDTF">2021-11-25T20:19:08Z</dcterms:created>
  <dcterms:modified xsi:type="dcterms:W3CDTF">2021-11-25T22:04:31Z</dcterms:modified>
</cp:coreProperties>
</file>